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0" r:id="rId1"/>
  </p:sldMasterIdLst>
  <p:notesMasterIdLst>
    <p:notesMasterId r:id="rId7"/>
  </p:notesMasterIdLst>
  <p:handoutMasterIdLst>
    <p:handoutMasterId r:id="rId8"/>
  </p:handoutMasterIdLst>
  <p:sldIdLst>
    <p:sldId id="357" r:id="rId2"/>
    <p:sldId id="383" r:id="rId3"/>
    <p:sldId id="381" r:id="rId4"/>
    <p:sldId id="384" r:id="rId5"/>
    <p:sldId id="385" r:id="rId6"/>
  </p:sldIdLst>
  <p:sldSz cx="12192000" cy="6858000"/>
  <p:notesSz cx="6858000" cy="9144000"/>
  <p:embeddedFontLst>
    <p:embeddedFont>
      <p:font typeface="타이포_쌍문동 B" panose="02020803020101020101" pitchFamily="18" charset="-127"/>
      <p:bold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08서울남산체 EB" panose="02020603020101020101" pitchFamily="18" charset="-127"/>
      <p:regular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262626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58" autoAdjust="0"/>
    <p:restoredTop sz="96000" autoAdjust="0"/>
  </p:normalViewPr>
  <p:slideViewPr>
    <p:cSldViewPr snapToGrid="0">
      <p:cViewPr varScale="1">
        <p:scale>
          <a:sx n="67" d="100"/>
          <a:sy n="67" d="100"/>
        </p:scale>
        <p:origin x="78" y="468"/>
      </p:cViewPr>
      <p:guideLst>
        <p:guide orient="horz" pos="2160"/>
        <p:guide pos="386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436DF9-977B-4CF1-83F6-F38D117F0C34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42A555C7-BA86-499D-8FAC-856D9C5587B1}">
      <dgm:prSet phldrT="[텍스트]" custT="1"/>
      <dgm:spPr/>
      <dgm:t>
        <a:bodyPr/>
        <a:lstStyle/>
        <a:p>
          <a:pPr latinLnBrk="1"/>
          <a:r>
            <a:rPr lang="ko-KR" altLang="en-US" sz="1800" b="1" dirty="0" smtClean="0"/>
            <a:t>진형의 사망</a:t>
          </a:r>
          <a:endParaRPr lang="ko-KR" altLang="en-US" sz="1800" b="1" dirty="0"/>
        </a:p>
      </dgm:t>
    </dgm:pt>
    <dgm:pt modelId="{260BDBE2-1EC4-4CFD-A2CC-725423C8B348}" type="parTrans" cxnId="{588AB8CA-7C78-4590-A57C-595C058A8F48}">
      <dgm:prSet/>
      <dgm:spPr/>
      <dgm:t>
        <a:bodyPr/>
        <a:lstStyle/>
        <a:p>
          <a:pPr latinLnBrk="1"/>
          <a:endParaRPr lang="ko-KR" altLang="en-US"/>
        </a:p>
      </dgm:t>
    </dgm:pt>
    <dgm:pt modelId="{35EDD576-8C4B-4605-872D-552CE819929A}" type="sibTrans" cxnId="{588AB8CA-7C78-4590-A57C-595C058A8F48}">
      <dgm:prSet/>
      <dgm:spPr/>
      <dgm:t>
        <a:bodyPr/>
        <a:lstStyle/>
        <a:p>
          <a:pPr latinLnBrk="1"/>
          <a:r>
            <a:rPr lang="en-US" altLang="ko-KR" dirty="0" smtClean="0"/>
            <a:t>1</a:t>
          </a:r>
          <a:r>
            <a:rPr lang="ko-KR" altLang="en-US" dirty="0" err="1" smtClean="0"/>
            <a:t>회차</a:t>
          </a:r>
          <a:r>
            <a:rPr lang="ko-KR" altLang="en-US" dirty="0" smtClean="0"/>
            <a:t> </a:t>
          </a:r>
          <a:r>
            <a:rPr lang="en-US" altLang="ko-KR" dirty="0" smtClean="0"/>
            <a:t>or </a:t>
          </a:r>
          <a:r>
            <a:rPr lang="ko-KR" altLang="en-US" dirty="0" smtClean="0"/>
            <a:t>플레이 미흡</a:t>
          </a:r>
          <a:endParaRPr lang="ko-KR" altLang="en-US" dirty="0"/>
        </a:p>
      </dgm:t>
    </dgm:pt>
    <dgm:pt modelId="{0D4F60AA-18FF-4760-BAE7-F89CA4F7E8D9}">
      <dgm:prSet phldrT="[텍스트]" custT="1"/>
      <dgm:spPr/>
      <dgm:t>
        <a:bodyPr/>
        <a:lstStyle/>
        <a:p>
          <a:pPr latinLnBrk="1"/>
          <a:r>
            <a:rPr lang="ko-KR" altLang="en-US" sz="1800" b="1" dirty="0" smtClean="0"/>
            <a:t>진형을 주인공이     직접 구출</a:t>
          </a:r>
          <a:endParaRPr lang="ko-KR" altLang="en-US" sz="1800" b="1" dirty="0"/>
        </a:p>
      </dgm:t>
    </dgm:pt>
    <dgm:pt modelId="{11D6C916-084E-4BC8-B8F7-AE5F6D0D470C}" type="parTrans" cxnId="{F77DBC25-8E88-420B-BF76-FB4F13AC519B}">
      <dgm:prSet/>
      <dgm:spPr/>
      <dgm:t>
        <a:bodyPr/>
        <a:lstStyle/>
        <a:p>
          <a:pPr latinLnBrk="1"/>
          <a:endParaRPr lang="ko-KR" altLang="en-US"/>
        </a:p>
      </dgm:t>
    </dgm:pt>
    <dgm:pt modelId="{3C3472D0-15B9-426D-A8D3-7D04A4908F19}" type="sibTrans" cxnId="{F77DBC25-8E88-420B-BF76-FB4F13AC519B}">
      <dgm:prSet custT="1"/>
      <dgm:spPr/>
      <dgm:t>
        <a:bodyPr/>
        <a:lstStyle/>
        <a:p>
          <a:pPr latinLnBrk="1"/>
          <a:r>
            <a:rPr lang="ko-KR" altLang="en-US" sz="1200" dirty="0" smtClean="0"/>
            <a:t>신형 </a:t>
          </a:r>
          <a:r>
            <a:rPr lang="ko-KR" altLang="en-US" sz="1200" dirty="0" err="1" smtClean="0"/>
            <a:t>방화복이</a:t>
          </a:r>
          <a:r>
            <a:rPr lang="ko-KR" altLang="en-US" sz="1200" dirty="0" smtClean="0"/>
            <a:t> 있다</a:t>
          </a:r>
          <a:endParaRPr lang="ko-KR" altLang="en-US" sz="1200" dirty="0"/>
        </a:p>
      </dgm:t>
    </dgm:pt>
    <dgm:pt modelId="{7DE1A26A-D47A-4F2F-BF55-008D2008D241}">
      <dgm:prSet phldrT="[텍스트]" custT="1"/>
      <dgm:spPr/>
      <dgm:t>
        <a:bodyPr/>
        <a:lstStyle/>
        <a:p>
          <a:pPr latinLnBrk="1"/>
          <a:r>
            <a:rPr lang="ko-KR" altLang="en-US" sz="1800" b="1" dirty="0" smtClean="0"/>
            <a:t>진형이 스스로 생존</a:t>
          </a:r>
          <a:endParaRPr lang="en-US" altLang="ko-KR" sz="1800" b="1" dirty="0" smtClean="0"/>
        </a:p>
      </dgm:t>
    </dgm:pt>
    <dgm:pt modelId="{4C3F6821-A495-49FE-99A5-2F7BA811868A}" type="parTrans" cxnId="{E2087C02-FB9A-4A13-8E52-4F92A68DA24A}">
      <dgm:prSet/>
      <dgm:spPr/>
      <dgm:t>
        <a:bodyPr/>
        <a:lstStyle/>
        <a:p>
          <a:pPr latinLnBrk="1"/>
          <a:endParaRPr lang="ko-KR" altLang="en-US"/>
        </a:p>
      </dgm:t>
    </dgm:pt>
    <dgm:pt modelId="{EB65ABA5-9E4D-4F47-A469-F393886990C3}" type="sibTrans" cxnId="{E2087C02-FB9A-4A13-8E52-4F92A68DA24A}">
      <dgm:prSet custT="1"/>
      <dgm:spPr/>
      <dgm:t>
        <a:bodyPr/>
        <a:lstStyle/>
        <a:p>
          <a:pPr latinLnBrk="1"/>
          <a:r>
            <a:rPr lang="ko-KR" altLang="en-US" sz="1200" dirty="0" smtClean="0"/>
            <a:t>소화기를 흔들었다</a:t>
          </a:r>
          <a:endParaRPr lang="ko-KR" altLang="en-US" sz="1200" dirty="0"/>
        </a:p>
      </dgm:t>
    </dgm:pt>
    <dgm:pt modelId="{DAB85C99-1074-4A0B-87F8-313671D1C12E}">
      <dgm:prSet phldrT="[텍스트]" custT="1"/>
      <dgm:spPr>
        <a:solidFill>
          <a:srgbClr val="0070C0"/>
        </a:solidFill>
      </dgm:spPr>
      <dgm:t>
        <a:bodyPr/>
        <a:lstStyle/>
        <a:p>
          <a:pPr latinLnBrk="1"/>
          <a:r>
            <a:rPr lang="ko-KR" altLang="en-US" sz="1800" b="1" dirty="0" smtClean="0"/>
            <a:t>진형은 생존했는가</a:t>
          </a:r>
          <a:r>
            <a:rPr lang="en-US" altLang="ko-KR" sz="1800" b="1" dirty="0" smtClean="0"/>
            <a:t>?</a:t>
          </a:r>
          <a:endParaRPr lang="ko-KR" altLang="en-US" sz="1800" b="1" dirty="0"/>
        </a:p>
      </dgm:t>
    </dgm:pt>
    <dgm:pt modelId="{440370D9-8D0D-4B02-9C4F-A05D5D91E948}" type="sibTrans" cxnId="{66B6DCCA-CD07-4DB3-BD27-DEC6C2BC3B08}">
      <dgm:prSet/>
      <dgm:spPr/>
      <dgm:t>
        <a:bodyPr/>
        <a:lstStyle/>
        <a:p>
          <a:pPr latinLnBrk="1"/>
          <a:r>
            <a:rPr lang="ko-KR" altLang="en-US" dirty="0" smtClean="0"/>
            <a:t>프롤로그 및 </a:t>
          </a:r>
          <a:r>
            <a:rPr lang="ko-KR" altLang="en-US" dirty="0" err="1" smtClean="0"/>
            <a:t>챕터</a:t>
          </a:r>
          <a:r>
            <a:rPr lang="ko-KR" altLang="en-US" dirty="0" smtClean="0"/>
            <a:t> </a:t>
          </a:r>
          <a:r>
            <a:rPr lang="en-US" altLang="ko-KR" dirty="0" smtClean="0"/>
            <a:t>1</a:t>
          </a:r>
          <a:endParaRPr lang="ko-KR" altLang="en-US" dirty="0"/>
        </a:p>
      </dgm:t>
    </dgm:pt>
    <dgm:pt modelId="{339CD3C9-0A16-492A-ABAB-00E839FDB492}" type="parTrans" cxnId="{66B6DCCA-CD07-4DB3-BD27-DEC6C2BC3B08}">
      <dgm:prSet/>
      <dgm:spPr/>
      <dgm:t>
        <a:bodyPr/>
        <a:lstStyle/>
        <a:p>
          <a:pPr latinLnBrk="1"/>
          <a:endParaRPr lang="ko-KR" altLang="en-US"/>
        </a:p>
      </dgm:t>
    </dgm:pt>
    <dgm:pt modelId="{613E668A-895D-4F76-B029-B4D8CB1E6D59}">
      <dgm:prSet custT="1"/>
      <dgm:spPr>
        <a:solidFill>
          <a:srgbClr val="002060"/>
        </a:solidFill>
      </dgm:spPr>
      <dgm:t>
        <a:bodyPr/>
        <a:lstStyle/>
        <a:p>
          <a:pPr latinLnBrk="1"/>
          <a:r>
            <a:rPr lang="ko-KR" altLang="en-US" sz="1400" dirty="0" smtClean="0"/>
            <a:t>사람들을 먼저</a:t>
          </a:r>
          <a:r>
            <a:rPr lang="en-US" altLang="ko-KR" sz="1400" dirty="0" smtClean="0"/>
            <a:t/>
          </a:r>
          <a:br>
            <a:rPr lang="en-US" altLang="ko-KR" sz="1400" dirty="0" smtClean="0"/>
          </a:br>
          <a:r>
            <a:rPr lang="ko-KR" altLang="en-US" sz="1400" dirty="0" smtClean="0"/>
            <a:t>구출한다</a:t>
          </a:r>
          <a:endParaRPr lang="ko-KR" altLang="en-US" sz="1400" dirty="0"/>
        </a:p>
      </dgm:t>
    </dgm:pt>
    <dgm:pt modelId="{06496C44-EE70-412C-BB06-DE5E312787E8}" type="parTrans" cxnId="{41E19120-811C-458B-8256-CF0C7AACECA7}">
      <dgm:prSet/>
      <dgm:spPr/>
      <dgm:t>
        <a:bodyPr/>
        <a:lstStyle/>
        <a:p>
          <a:pPr latinLnBrk="1"/>
          <a:endParaRPr lang="ko-KR" altLang="en-US"/>
        </a:p>
      </dgm:t>
    </dgm:pt>
    <dgm:pt modelId="{53E00649-A7AE-4777-B961-7DC13304EEA7}" type="sibTrans" cxnId="{41E19120-811C-458B-8256-CF0C7AACECA7}">
      <dgm:prSet/>
      <dgm:spPr/>
      <dgm:t>
        <a:bodyPr/>
        <a:lstStyle/>
        <a:p>
          <a:pPr latinLnBrk="1"/>
          <a:r>
            <a:rPr lang="ko-KR" altLang="en-US" dirty="0" err="1" smtClean="0"/>
            <a:t>엔딩</a:t>
          </a:r>
          <a:r>
            <a:rPr lang="ko-KR" altLang="en-US" dirty="0" smtClean="0"/>
            <a:t> </a:t>
          </a:r>
          <a:r>
            <a:rPr lang="en-US" altLang="ko-KR" dirty="0" smtClean="0"/>
            <a:t>/ </a:t>
          </a:r>
          <a:r>
            <a:rPr lang="ko-KR" altLang="en-US" b="1" dirty="0" smtClean="0"/>
            <a:t>불편한 진실</a:t>
          </a:r>
          <a:endParaRPr lang="ko-KR" altLang="en-US" b="1" dirty="0"/>
        </a:p>
      </dgm:t>
    </dgm:pt>
    <dgm:pt modelId="{A528131B-3149-4F6B-802C-1CD3D27F08EA}">
      <dgm:prSet custT="1"/>
      <dgm:spPr>
        <a:solidFill>
          <a:srgbClr val="002060"/>
        </a:solidFill>
      </dgm:spPr>
      <dgm:t>
        <a:bodyPr/>
        <a:lstStyle/>
        <a:p>
          <a:pPr latinLnBrk="1"/>
          <a:r>
            <a:rPr lang="ko-KR" altLang="en-US" sz="1400" dirty="0" smtClean="0"/>
            <a:t>진형의 죽음</a:t>
          </a:r>
          <a:endParaRPr lang="ko-KR" altLang="en-US" sz="1400" dirty="0"/>
        </a:p>
      </dgm:t>
    </dgm:pt>
    <dgm:pt modelId="{7AF38B32-331A-497C-A58F-A79D9DBB339B}" type="parTrans" cxnId="{675E95DA-41D9-454C-8871-5364484099ED}">
      <dgm:prSet/>
      <dgm:spPr/>
      <dgm:t>
        <a:bodyPr/>
        <a:lstStyle/>
        <a:p>
          <a:pPr latinLnBrk="1"/>
          <a:endParaRPr lang="ko-KR" altLang="en-US"/>
        </a:p>
      </dgm:t>
    </dgm:pt>
    <dgm:pt modelId="{B9BE50F3-C71F-4D4A-8303-A2719F3F8518}" type="sibTrans" cxnId="{675E95DA-41D9-454C-8871-5364484099ED}">
      <dgm:prSet/>
      <dgm:spPr/>
      <dgm:t>
        <a:bodyPr/>
        <a:lstStyle/>
        <a:p>
          <a:pPr latinLnBrk="1"/>
          <a:r>
            <a:rPr lang="ko-KR" altLang="en-US" dirty="0" err="1" smtClean="0"/>
            <a:t>엔딩</a:t>
          </a:r>
          <a:r>
            <a:rPr lang="ko-KR" altLang="en-US" dirty="0" smtClean="0"/>
            <a:t> </a:t>
          </a:r>
          <a:r>
            <a:rPr lang="en-US" altLang="ko-KR" dirty="0" smtClean="0"/>
            <a:t>/ </a:t>
          </a:r>
          <a:r>
            <a:rPr lang="ko-KR" altLang="en-US" b="1" dirty="0" smtClean="0"/>
            <a:t>비극</a:t>
          </a:r>
          <a:endParaRPr lang="ko-KR" altLang="en-US" b="1" dirty="0"/>
        </a:p>
      </dgm:t>
    </dgm:pt>
    <dgm:pt modelId="{6B2396BF-E5BC-448E-A601-5FD89960E486}">
      <dgm:prSet custT="1"/>
      <dgm:spPr>
        <a:solidFill>
          <a:srgbClr val="002060"/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1400" dirty="0" smtClean="0"/>
            <a:t>성공적인 구출</a:t>
          </a:r>
          <a:endParaRPr lang="ko-KR" altLang="en-US" sz="1400" dirty="0"/>
        </a:p>
      </dgm:t>
    </dgm:pt>
    <dgm:pt modelId="{CF2B407F-9140-485C-80B1-67BCF38E511D}" type="parTrans" cxnId="{7F3C12D0-E122-4617-AB3E-82B960D8CCEC}">
      <dgm:prSet/>
      <dgm:spPr/>
      <dgm:t>
        <a:bodyPr/>
        <a:lstStyle/>
        <a:p>
          <a:pPr latinLnBrk="1"/>
          <a:endParaRPr lang="ko-KR" altLang="en-US"/>
        </a:p>
      </dgm:t>
    </dgm:pt>
    <dgm:pt modelId="{6686131C-0BC3-4F80-8BAC-356E5C19611C}" type="sibTrans" cxnId="{7F3C12D0-E122-4617-AB3E-82B960D8CCEC}">
      <dgm:prSet/>
      <dgm:spPr/>
      <dgm:t>
        <a:bodyPr/>
        <a:lstStyle/>
        <a:p>
          <a:pPr latinLnBrk="1"/>
          <a:r>
            <a:rPr lang="ko-KR" altLang="en-US" dirty="0" err="1" smtClean="0"/>
            <a:t>엔딩</a:t>
          </a:r>
          <a:r>
            <a:rPr lang="ko-KR" altLang="en-US" dirty="0" smtClean="0"/>
            <a:t> </a:t>
          </a:r>
          <a:r>
            <a:rPr lang="en-US" altLang="ko-KR" dirty="0" smtClean="0"/>
            <a:t>/ </a:t>
          </a:r>
          <a:r>
            <a:rPr lang="ko-KR" altLang="en-US" b="1" dirty="0" smtClean="0"/>
            <a:t>멋진 세계</a:t>
          </a:r>
          <a:endParaRPr lang="ko-KR" altLang="en-US" b="1" dirty="0"/>
        </a:p>
      </dgm:t>
    </dgm:pt>
    <dgm:pt modelId="{0A44E842-190D-433D-A564-5C18548D5111}">
      <dgm:prSet custT="1"/>
      <dgm:spPr>
        <a:solidFill>
          <a:srgbClr val="002060"/>
        </a:solidFill>
      </dgm:spPr>
      <dgm:t>
        <a:bodyPr/>
        <a:lstStyle/>
        <a:p>
          <a:pPr latinLnBrk="1"/>
          <a:r>
            <a:rPr lang="ko-KR" altLang="en-US" sz="1400" dirty="0" smtClean="0"/>
            <a:t>사람들을 먼저</a:t>
          </a:r>
          <a:r>
            <a:rPr lang="en-US" altLang="ko-KR" sz="1400" dirty="0" smtClean="0"/>
            <a:t/>
          </a:r>
          <a:br>
            <a:rPr lang="en-US" altLang="ko-KR" sz="1400" dirty="0" smtClean="0"/>
          </a:br>
          <a:r>
            <a:rPr lang="ko-KR" altLang="en-US" sz="1400" dirty="0" smtClean="0"/>
            <a:t>구출한다</a:t>
          </a:r>
          <a:endParaRPr lang="ko-KR" altLang="en-US" sz="1400" dirty="0"/>
        </a:p>
      </dgm:t>
    </dgm:pt>
    <dgm:pt modelId="{FC7C6B48-3AA3-4754-9240-133919F44FA9}" type="parTrans" cxnId="{A07D70BE-5C23-43A5-96D8-6F95DD9D626A}">
      <dgm:prSet/>
      <dgm:spPr/>
      <dgm:t>
        <a:bodyPr/>
        <a:lstStyle/>
        <a:p>
          <a:pPr latinLnBrk="1"/>
          <a:endParaRPr lang="ko-KR" altLang="en-US"/>
        </a:p>
      </dgm:t>
    </dgm:pt>
    <dgm:pt modelId="{16F38F47-B6EF-4916-8AB1-6133904DB79F}" type="sibTrans" cxnId="{A07D70BE-5C23-43A5-96D8-6F95DD9D626A}">
      <dgm:prSet/>
      <dgm:spPr/>
      <dgm:t>
        <a:bodyPr/>
        <a:lstStyle/>
        <a:p>
          <a:pPr latinLnBrk="1"/>
          <a:r>
            <a:rPr lang="ko-KR" altLang="en-US" dirty="0" err="1" smtClean="0"/>
            <a:t>엔딩</a:t>
          </a:r>
          <a:r>
            <a:rPr lang="ko-KR" altLang="en-US" dirty="0" smtClean="0"/>
            <a:t> </a:t>
          </a:r>
          <a:r>
            <a:rPr lang="en-US" altLang="ko-KR" dirty="0" smtClean="0"/>
            <a:t>/ </a:t>
          </a:r>
          <a:r>
            <a:rPr lang="ko-KR" altLang="en-US" b="1" dirty="0" err="1" smtClean="0"/>
            <a:t>패닉룸</a:t>
          </a:r>
          <a:endParaRPr lang="ko-KR" altLang="en-US" b="1" dirty="0"/>
        </a:p>
      </dgm:t>
    </dgm:pt>
    <dgm:pt modelId="{FCE16B2E-7F44-4838-BCD7-E58234101851}">
      <dgm:prSet custT="1"/>
      <dgm:spPr>
        <a:solidFill>
          <a:schemeClr val="bg1">
            <a:lumMod val="50000"/>
          </a:schemeClr>
        </a:solidFill>
      </dgm:spPr>
      <dgm:t>
        <a:bodyPr/>
        <a:lstStyle/>
        <a:p>
          <a:pPr latinLnBrk="1"/>
          <a:r>
            <a:rPr lang="ko-KR" altLang="en-US" sz="1400" dirty="0" err="1" smtClean="0"/>
            <a:t>멘탈</a:t>
          </a:r>
          <a:r>
            <a:rPr lang="ko-KR" altLang="en-US" sz="1400" dirty="0" smtClean="0"/>
            <a:t> 유지 실패</a:t>
          </a:r>
          <a:r>
            <a:rPr lang="en-US" altLang="ko-KR" sz="1400" dirty="0" smtClean="0"/>
            <a:t/>
          </a:r>
          <a:br>
            <a:rPr lang="en-US" altLang="ko-KR" sz="1400" dirty="0" smtClean="0"/>
          </a:br>
          <a:r>
            <a:rPr lang="en-US" altLang="ko-KR" sz="1400" dirty="0" smtClean="0"/>
            <a:t>(</a:t>
          </a:r>
          <a:r>
            <a:rPr lang="ko-KR" altLang="en-US" sz="1400" dirty="0" smtClean="0"/>
            <a:t>모든 루트 공통</a:t>
          </a:r>
          <a:r>
            <a:rPr lang="en-US" altLang="ko-KR" sz="1400" dirty="0" smtClean="0"/>
            <a:t>)</a:t>
          </a:r>
          <a:endParaRPr lang="ko-KR" altLang="en-US" sz="1400" dirty="0"/>
        </a:p>
      </dgm:t>
    </dgm:pt>
    <dgm:pt modelId="{E22222E3-A2E0-4D91-8D55-53329389B839}" type="parTrans" cxnId="{F31B24FB-32C1-4D5E-8B4E-772980412259}">
      <dgm:prSet/>
      <dgm:spPr/>
      <dgm:t>
        <a:bodyPr/>
        <a:lstStyle/>
        <a:p>
          <a:pPr latinLnBrk="1"/>
          <a:endParaRPr lang="ko-KR" altLang="en-US"/>
        </a:p>
      </dgm:t>
    </dgm:pt>
    <dgm:pt modelId="{00140414-8BD9-4DFA-B627-9A06C4E42B06}" type="sibTrans" cxnId="{F31B24FB-32C1-4D5E-8B4E-772980412259}">
      <dgm:prSet/>
      <dgm:spPr/>
      <dgm:t>
        <a:bodyPr/>
        <a:lstStyle/>
        <a:p>
          <a:pPr latinLnBrk="1"/>
          <a:r>
            <a:rPr lang="ko-KR" altLang="en-US" dirty="0" err="1" smtClean="0"/>
            <a:t>엔딩</a:t>
          </a:r>
          <a:r>
            <a:rPr lang="ko-KR" altLang="en-US" dirty="0" smtClean="0"/>
            <a:t> </a:t>
          </a:r>
          <a:r>
            <a:rPr lang="en-US" altLang="ko-KR" dirty="0" smtClean="0"/>
            <a:t>/ </a:t>
          </a:r>
          <a:r>
            <a:rPr lang="ko-KR" altLang="en-US" b="1" dirty="0" smtClean="0"/>
            <a:t>자살</a:t>
          </a:r>
          <a:endParaRPr lang="ko-KR" altLang="en-US" b="1" dirty="0"/>
        </a:p>
      </dgm:t>
    </dgm:pt>
    <dgm:pt modelId="{E77A3CF5-9E0A-4E47-80CE-C5A75B4C5150}" type="asst">
      <dgm:prSet custT="1"/>
      <dgm:spPr>
        <a:solidFill>
          <a:schemeClr val="tx2">
            <a:lumMod val="50000"/>
          </a:schemeClr>
        </a:solidFill>
      </dgm:spPr>
      <dgm:t>
        <a:bodyPr/>
        <a:lstStyle/>
        <a:p>
          <a:pPr latinLnBrk="1"/>
          <a:r>
            <a:rPr lang="ko-KR" altLang="en-US" sz="1400" dirty="0" smtClean="0"/>
            <a:t>진형이 동료</a:t>
          </a:r>
          <a:r>
            <a:rPr lang="en-US" altLang="ko-KR" sz="1400" dirty="0" smtClean="0"/>
            <a:t/>
          </a:r>
          <a:br>
            <a:rPr lang="en-US" altLang="ko-KR" sz="1400" dirty="0" smtClean="0"/>
          </a:br>
          <a:r>
            <a:rPr lang="ko-KR" altLang="en-US" sz="1400" dirty="0" smtClean="0"/>
            <a:t>소방관으로 등장</a:t>
          </a:r>
          <a:endParaRPr lang="ko-KR" altLang="en-US" sz="1400" dirty="0"/>
        </a:p>
      </dgm:t>
    </dgm:pt>
    <dgm:pt modelId="{77DB948B-4DEA-47D7-BB29-B436DE2250EF}" type="parTrans" cxnId="{4B429989-D193-4273-BA62-6B79D1388A90}">
      <dgm:prSet/>
      <dgm:spPr/>
      <dgm:t>
        <a:bodyPr/>
        <a:lstStyle/>
        <a:p>
          <a:pPr latinLnBrk="1"/>
          <a:endParaRPr lang="ko-KR" altLang="en-US"/>
        </a:p>
      </dgm:t>
    </dgm:pt>
    <dgm:pt modelId="{3B003591-EA0E-44D0-BB0F-BB9E28884B83}" type="sibTrans" cxnId="{4B429989-D193-4273-BA62-6B79D1388A90}">
      <dgm:prSet/>
      <dgm:spPr/>
      <dgm:t>
        <a:bodyPr/>
        <a:lstStyle/>
        <a:p>
          <a:pPr latinLnBrk="1"/>
          <a:r>
            <a:rPr lang="en-US" altLang="ko-KR" dirty="0" smtClean="0"/>
            <a:t>*</a:t>
          </a:r>
          <a:r>
            <a:rPr lang="ko-KR" altLang="en-US" dirty="0" smtClean="0"/>
            <a:t>주인공이 만든 환상</a:t>
          </a:r>
          <a:endParaRPr lang="ko-KR" altLang="en-US" dirty="0"/>
        </a:p>
      </dgm:t>
    </dgm:pt>
    <dgm:pt modelId="{F33F89A3-4EC5-464C-826A-280AE3955101}">
      <dgm:prSet custT="1"/>
      <dgm:spPr>
        <a:solidFill>
          <a:srgbClr val="002060"/>
        </a:solidFill>
      </dgm:spPr>
      <dgm:t>
        <a:bodyPr/>
        <a:lstStyle/>
        <a:p>
          <a:pPr latinLnBrk="1"/>
          <a:r>
            <a:rPr lang="ko-KR" altLang="en-US" sz="1400" dirty="0" smtClean="0"/>
            <a:t>직접 아버지를</a:t>
          </a:r>
          <a:r>
            <a:rPr lang="en-US" altLang="ko-KR" sz="1400" dirty="0" smtClean="0"/>
            <a:t/>
          </a:r>
          <a:br>
            <a:rPr lang="en-US" altLang="ko-KR" sz="1400" dirty="0" smtClean="0"/>
          </a:br>
          <a:r>
            <a:rPr lang="ko-KR" altLang="en-US" sz="1400" dirty="0" smtClean="0"/>
            <a:t>구출한다</a:t>
          </a:r>
          <a:endParaRPr lang="ko-KR" altLang="en-US" sz="1400" dirty="0"/>
        </a:p>
      </dgm:t>
    </dgm:pt>
    <dgm:pt modelId="{A0E9F004-D277-470B-B8D8-947B70DA9021}" type="parTrans" cxnId="{274D67FD-CE12-4182-A61F-7659F7B4C669}">
      <dgm:prSet/>
      <dgm:spPr/>
      <dgm:t>
        <a:bodyPr/>
        <a:lstStyle/>
        <a:p>
          <a:pPr latinLnBrk="1"/>
          <a:endParaRPr lang="ko-KR" altLang="en-US"/>
        </a:p>
      </dgm:t>
    </dgm:pt>
    <dgm:pt modelId="{694A4285-7E90-41B6-BBCF-5C68B31097D2}" type="sibTrans" cxnId="{274D67FD-CE12-4182-A61F-7659F7B4C669}">
      <dgm:prSet/>
      <dgm:spPr/>
      <dgm:t>
        <a:bodyPr/>
        <a:lstStyle/>
        <a:p>
          <a:pPr latinLnBrk="1"/>
          <a:r>
            <a:rPr lang="ko-KR" altLang="en-US" dirty="0" err="1" smtClean="0"/>
            <a:t>엔딩</a:t>
          </a:r>
          <a:r>
            <a:rPr lang="ko-KR" altLang="en-US" dirty="0" smtClean="0"/>
            <a:t> </a:t>
          </a:r>
          <a:r>
            <a:rPr lang="en-US" altLang="ko-KR" dirty="0" smtClean="0"/>
            <a:t>/ </a:t>
          </a:r>
          <a:r>
            <a:rPr lang="ko-KR" altLang="en-US" b="1" dirty="0" smtClean="0"/>
            <a:t>불명예</a:t>
          </a:r>
          <a:endParaRPr lang="ko-KR" altLang="en-US" b="1" dirty="0"/>
        </a:p>
      </dgm:t>
    </dgm:pt>
    <dgm:pt modelId="{343AAA88-DA28-42A3-9BF9-1F8E154168E0}" type="pres">
      <dgm:prSet presAssocID="{90436DF9-977B-4CF1-83F6-F38D117F0C3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F93E7EF-46F8-4CBA-855C-A72FF37B1FED}" type="pres">
      <dgm:prSet presAssocID="{DAB85C99-1074-4A0B-87F8-313671D1C12E}" presName="hierRoot1" presStyleCnt="0">
        <dgm:presLayoutVars>
          <dgm:hierBranch val="init"/>
        </dgm:presLayoutVars>
      </dgm:prSet>
      <dgm:spPr/>
    </dgm:pt>
    <dgm:pt modelId="{D71DECD9-4B97-42C8-8E13-B56A57243262}" type="pres">
      <dgm:prSet presAssocID="{DAB85C99-1074-4A0B-87F8-313671D1C12E}" presName="rootComposite1" presStyleCnt="0"/>
      <dgm:spPr/>
    </dgm:pt>
    <dgm:pt modelId="{28E0490C-4370-4C43-A7D5-5D3494942680}" type="pres">
      <dgm:prSet presAssocID="{DAB85C99-1074-4A0B-87F8-313671D1C12E}" presName="rootText1" presStyleLbl="node0" presStyleIdx="0" presStyleCnt="1" custScaleX="138993">
        <dgm:presLayoutVars>
          <dgm:chMax/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7A40ED5-57C7-4A22-B206-082467F06770}" type="pres">
      <dgm:prSet presAssocID="{DAB85C99-1074-4A0B-87F8-313671D1C12E}" presName="titleText1" presStyleLbl="fgAcc0" presStyleIdx="0" presStyleCnt="1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AD36D7D-C305-4E00-BEF7-58171B379BB8}" type="pres">
      <dgm:prSet presAssocID="{DAB85C99-1074-4A0B-87F8-313671D1C12E}" presName="rootConnector1" presStyleLbl="node1" presStyleIdx="0" presStyleCnt="9"/>
      <dgm:spPr/>
      <dgm:t>
        <a:bodyPr/>
        <a:lstStyle/>
        <a:p>
          <a:pPr latinLnBrk="1"/>
          <a:endParaRPr lang="ko-KR" altLang="en-US"/>
        </a:p>
      </dgm:t>
    </dgm:pt>
    <dgm:pt modelId="{C0236471-9F0F-441C-977F-BD8506801D8F}" type="pres">
      <dgm:prSet presAssocID="{DAB85C99-1074-4A0B-87F8-313671D1C12E}" presName="hierChild2" presStyleCnt="0"/>
      <dgm:spPr/>
    </dgm:pt>
    <dgm:pt modelId="{3BA2A8D1-7034-456C-A6F4-E78EB605AFEF}" type="pres">
      <dgm:prSet presAssocID="{260BDBE2-1EC4-4CFD-A2CC-725423C8B348}" presName="Name37" presStyleLbl="parChTrans1D2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72BBD241-8589-4381-8E83-5E4E0D79BC03}" type="pres">
      <dgm:prSet presAssocID="{42A555C7-BA86-499D-8FAC-856D9C5587B1}" presName="hierRoot2" presStyleCnt="0">
        <dgm:presLayoutVars>
          <dgm:hierBranch val="init"/>
        </dgm:presLayoutVars>
      </dgm:prSet>
      <dgm:spPr/>
    </dgm:pt>
    <dgm:pt modelId="{E7BBDF62-0063-4CC4-B63E-7DF90BD95D64}" type="pres">
      <dgm:prSet presAssocID="{42A555C7-BA86-499D-8FAC-856D9C5587B1}" presName="rootComposite" presStyleCnt="0"/>
      <dgm:spPr/>
    </dgm:pt>
    <dgm:pt modelId="{0C814F49-F4D4-4870-A943-688AA2350DBA}" type="pres">
      <dgm:prSet presAssocID="{42A555C7-BA86-499D-8FAC-856D9C5587B1}" presName="rootText" presStyleLbl="node1" presStyleIdx="0" presStyleCnt="9" custLinFactNeighborX="-34914">
        <dgm:presLayoutVars>
          <dgm:chMax/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D4A6538-4579-40BE-AA99-855523E53889}" type="pres">
      <dgm:prSet presAssocID="{42A555C7-BA86-499D-8FAC-856D9C5587B1}" presName="titleText2" presStyleLbl="fgAcc1" presStyleIdx="0" presStyleCnt="9" custLinFactNeighborX="-38793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37F8F4B-70FD-465C-BF8A-C716C15A763B}" type="pres">
      <dgm:prSet presAssocID="{42A555C7-BA86-499D-8FAC-856D9C5587B1}" presName="rootConnector" presStyleLbl="node2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0D5FAAFC-C8CB-4905-A143-E33E199CC9AA}" type="pres">
      <dgm:prSet presAssocID="{42A555C7-BA86-499D-8FAC-856D9C5587B1}" presName="hierChild4" presStyleCnt="0"/>
      <dgm:spPr/>
    </dgm:pt>
    <dgm:pt modelId="{BD107700-9E8D-447F-B06D-8755B1F02297}" type="pres">
      <dgm:prSet presAssocID="{FC7C6B48-3AA3-4754-9240-133919F44FA9}" presName="Name37" presStyleLbl="parChTrans1D3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2F4CDC90-6817-444F-9FCD-59B945BFC119}" type="pres">
      <dgm:prSet presAssocID="{0A44E842-190D-433D-A564-5C18548D5111}" presName="hierRoot2" presStyleCnt="0">
        <dgm:presLayoutVars>
          <dgm:hierBranch val="init"/>
        </dgm:presLayoutVars>
      </dgm:prSet>
      <dgm:spPr/>
    </dgm:pt>
    <dgm:pt modelId="{01DECFFD-9321-4A62-965C-759BE125803C}" type="pres">
      <dgm:prSet presAssocID="{0A44E842-190D-433D-A564-5C18548D5111}" presName="rootComposite" presStyleCnt="0"/>
      <dgm:spPr/>
    </dgm:pt>
    <dgm:pt modelId="{DDC3E42C-8B54-4B24-80DA-02C04E1AE74C}" type="pres">
      <dgm:prSet presAssocID="{0A44E842-190D-433D-A564-5C18548D5111}" presName="rootText" presStyleLbl="node1" presStyleIdx="1" presStyleCnt="9" custLinFactNeighborX="-17777">
        <dgm:presLayoutVars>
          <dgm:chMax/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6057124-7E63-4D0A-A5EB-8BDC5705CB87}" type="pres">
      <dgm:prSet presAssocID="{0A44E842-190D-433D-A564-5C18548D5111}" presName="titleText2" presStyleLbl="fgAcc1" presStyleIdx="1" presStyleCnt="9" custLinFactNeighborX="-8775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24FB3FE-F530-4389-A2F0-F002B0472822}" type="pres">
      <dgm:prSet presAssocID="{0A44E842-190D-433D-A564-5C18548D5111}" presName="rootConnector" presStyleLbl="node3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23304416-2C66-475E-A2DD-375005EFF9C6}" type="pres">
      <dgm:prSet presAssocID="{0A44E842-190D-433D-A564-5C18548D5111}" presName="hierChild4" presStyleCnt="0"/>
      <dgm:spPr/>
    </dgm:pt>
    <dgm:pt modelId="{456613DA-3EB9-4814-B2BD-81C923E6B79A}" type="pres">
      <dgm:prSet presAssocID="{0A44E842-190D-433D-A564-5C18548D5111}" presName="hierChild5" presStyleCnt="0"/>
      <dgm:spPr/>
    </dgm:pt>
    <dgm:pt modelId="{95525705-C03C-48A9-99E6-58CE015D8ED6}" type="pres">
      <dgm:prSet presAssocID="{E22222E3-A2E0-4D91-8D55-53329389B839}" presName="Name37" presStyleLbl="parChTrans1D3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99C0409F-2456-4C86-81CB-602BB9450785}" type="pres">
      <dgm:prSet presAssocID="{FCE16B2E-7F44-4838-BCD7-E58234101851}" presName="hierRoot2" presStyleCnt="0">
        <dgm:presLayoutVars>
          <dgm:hierBranch val="init"/>
        </dgm:presLayoutVars>
      </dgm:prSet>
      <dgm:spPr/>
    </dgm:pt>
    <dgm:pt modelId="{8EB436A7-2293-44A8-9B51-A777450ED50C}" type="pres">
      <dgm:prSet presAssocID="{FCE16B2E-7F44-4838-BCD7-E58234101851}" presName="rootComposite" presStyleCnt="0"/>
      <dgm:spPr/>
    </dgm:pt>
    <dgm:pt modelId="{ED8C50CC-FBCE-48DD-A92F-BD208E338ADE}" type="pres">
      <dgm:prSet presAssocID="{FCE16B2E-7F44-4838-BCD7-E58234101851}" presName="rootText" presStyleLbl="node1" presStyleIdx="2" presStyleCnt="9" custLinFactNeighborX="-17113">
        <dgm:presLayoutVars>
          <dgm:chMax/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DE7B6B5-E0DA-4587-A69B-D8B4DBC0485A}" type="pres">
      <dgm:prSet presAssocID="{FCE16B2E-7F44-4838-BCD7-E58234101851}" presName="titleText2" presStyleLbl="fgAcc1" presStyleIdx="2" presStyleCnt="9" custLinFactNeighborX="-19014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D188560-E3E8-48E9-91DA-66812AFF254C}" type="pres">
      <dgm:prSet presAssocID="{FCE16B2E-7F44-4838-BCD7-E58234101851}" presName="rootConnector" presStyleLbl="node3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27EAD1BF-0E0F-4561-A69A-E8E3E7F8851A}" type="pres">
      <dgm:prSet presAssocID="{FCE16B2E-7F44-4838-BCD7-E58234101851}" presName="hierChild4" presStyleCnt="0"/>
      <dgm:spPr/>
    </dgm:pt>
    <dgm:pt modelId="{0B7C7F89-9918-44BA-BBCB-3F9920386C29}" type="pres">
      <dgm:prSet presAssocID="{FCE16B2E-7F44-4838-BCD7-E58234101851}" presName="hierChild5" presStyleCnt="0"/>
      <dgm:spPr/>
    </dgm:pt>
    <dgm:pt modelId="{482C468B-0D4E-45C6-BA21-EDFA6987B88E}" type="pres">
      <dgm:prSet presAssocID="{42A555C7-BA86-499D-8FAC-856D9C5587B1}" presName="hierChild5" presStyleCnt="0"/>
      <dgm:spPr/>
    </dgm:pt>
    <dgm:pt modelId="{10504FCB-B3E0-42FC-A060-564C7C868ACC}" type="pres">
      <dgm:prSet presAssocID="{11D6C916-084E-4BC8-B8F7-AE5F6D0D470C}" presName="Name37" presStyleLbl="parChTrans1D2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7B4CCA47-E90F-47A5-A0EE-B33B786003E6}" type="pres">
      <dgm:prSet presAssocID="{0D4F60AA-18FF-4760-BAE7-F89CA4F7E8D9}" presName="hierRoot2" presStyleCnt="0">
        <dgm:presLayoutVars>
          <dgm:hierBranch val="init"/>
        </dgm:presLayoutVars>
      </dgm:prSet>
      <dgm:spPr/>
    </dgm:pt>
    <dgm:pt modelId="{28C588DC-188B-4E11-92E5-458682B02A9C}" type="pres">
      <dgm:prSet presAssocID="{0D4F60AA-18FF-4760-BAE7-F89CA4F7E8D9}" presName="rootComposite" presStyleCnt="0"/>
      <dgm:spPr/>
    </dgm:pt>
    <dgm:pt modelId="{948788B4-2C09-4EBC-9AD8-820131E9C752}" type="pres">
      <dgm:prSet presAssocID="{0D4F60AA-18FF-4760-BAE7-F89CA4F7E8D9}" presName="rootText" presStyleLbl="node1" presStyleIdx="3" presStyleCnt="9" custScaleX="133631" custLinFactNeighborX="-15271">
        <dgm:presLayoutVars>
          <dgm:chMax/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6367D87-50D4-45F8-9C57-F9024EFDA148}" type="pres">
      <dgm:prSet presAssocID="{0D4F60AA-18FF-4760-BAE7-F89CA4F7E8D9}" presName="titleText2" presStyleLbl="fgAcc1" presStyleIdx="3" presStyleCnt="9" custLinFactNeighborX="2672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CC7C4B0-41A4-4A48-B1A9-4BBDAED57078}" type="pres">
      <dgm:prSet presAssocID="{0D4F60AA-18FF-4760-BAE7-F89CA4F7E8D9}" presName="rootConnector" presStyleLbl="node2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2B078B08-CDE5-4D73-B882-812C7A7E0643}" type="pres">
      <dgm:prSet presAssocID="{0D4F60AA-18FF-4760-BAE7-F89CA4F7E8D9}" presName="hierChild4" presStyleCnt="0"/>
      <dgm:spPr/>
    </dgm:pt>
    <dgm:pt modelId="{E8FBA2F9-AB10-4D02-8B76-7C62A4784B95}" type="pres">
      <dgm:prSet presAssocID="{7AF38B32-331A-497C-A58F-A79D9DBB339B}" presName="Name37" presStyleLbl="parChTrans1D3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380A77F4-83C4-4FC5-AB64-2FA9B861676E}" type="pres">
      <dgm:prSet presAssocID="{A528131B-3149-4F6B-802C-1CD3D27F08EA}" presName="hierRoot2" presStyleCnt="0">
        <dgm:presLayoutVars>
          <dgm:hierBranch val="init"/>
        </dgm:presLayoutVars>
      </dgm:prSet>
      <dgm:spPr/>
    </dgm:pt>
    <dgm:pt modelId="{440ECA4E-2C1D-4FBD-908B-CFF3064F7BB7}" type="pres">
      <dgm:prSet presAssocID="{A528131B-3149-4F6B-802C-1CD3D27F08EA}" presName="rootComposite" presStyleCnt="0"/>
      <dgm:spPr/>
    </dgm:pt>
    <dgm:pt modelId="{E3B21DAC-DEDB-48B4-A49C-5A8BF2DF3A26}" type="pres">
      <dgm:prSet presAssocID="{A528131B-3149-4F6B-802C-1CD3D27F08EA}" presName="rootText" presStyleLbl="node1" presStyleIdx="4" presStyleCnt="9" custLinFactNeighborX="-33418">
        <dgm:presLayoutVars>
          <dgm:chMax/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621AE91-25C7-4001-B589-D4BE59761449}" type="pres">
      <dgm:prSet presAssocID="{A528131B-3149-4F6B-802C-1CD3D27F08EA}" presName="titleText2" presStyleLbl="fgAcc1" presStyleIdx="4" presStyleCnt="9" custLinFactNeighborX="-37131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3C7B1A5-727B-47FF-A97C-DF760207396A}" type="pres">
      <dgm:prSet presAssocID="{A528131B-3149-4F6B-802C-1CD3D27F08EA}" presName="rootConnector" presStyleLbl="node3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13EA37DB-9764-449E-80DE-4E6C340EC2B6}" type="pres">
      <dgm:prSet presAssocID="{A528131B-3149-4F6B-802C-1CD3D27F08EA}" presName="hierChild4" presStyleCnt="0"/>
      <dgm:spPr/>
    </dgm:pt>
    <dgm:pt modelId="{2E7E8760-0E68-41CA-AAC9-680D05F0B22B}" type="pres">
      <dgm:prSet presAssocID="{A528131B-3149-4F6B-802C-1CD3D27F08EA}" presName="hierChild5" presStyleCnt="0"/>
      <dgm:spPr/>
    </dgm:pt>
    <dgm:pt modelId="{27DEFBB0-59B2-4520-8F64-B35B264910EA}" type="pres">
      <dgm:prSet presAssocID="{CF2B407F-9140-485C-80B1-67BCF38E511D}" presName="Name37" presStyleLbl="parChTrans1D3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729F66E0-EDD7-439B-A73B-43DAD8BD21EF}" type="pres">
      <dgm:prSet presAssocID="{6B2396BF-E5BC-448E-A601-5FD89960E486}" presName="hierRoot2" presStyleCnt="0">
        <dgm:presLayoutVars>
          <dgm:hierBranch val="init"/>
        </dgm:presLayoutVars>
      </dgm:prSet>
      <dgm:spPr/>
    </dgm:pt>
    <dgm:pt modelId="{16933DB2-65B4-43B8-8432-0DE28EF98684}" type="pres">
      <dgm:prSet presAssocID="{6B2396BF-E5BC-448E-A601-5FD89960E486}" presName="rootComposite" presStyleCnt="0"/>
      <dgm:spPr/>
    </dgm:pt>
    <dgm:pt modelId="{7E2E8DA0-E5C5-467F-8D5D-0EDCFD13CF52}" type="pres">
      <dgm:prSet presAssocID="{6B2396BF-E5BC-448E-A601-5FD89960E486}" presName="rootText" presStyleLbl="node1" presStyleIdx="5" presStyleCnt="9" custLinFactNeighborX="-49130">
        <dgm:presLayoutVars>
          <dgm:chMax/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9987E77-AC2D-42FA-A66A-63CC2DD10D71}" type="pres">
      <dgm:prSet presAssocID="{6B2396BF-E5BC-448E-A601-5FD89960E486}" presName="titleText2" presStyleLbl="fgAcc1" presStyleIdx="5" presStyleCnt="9" custLinFactNeighborX="-54589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470639E-D0AC-4ABF-8284-E443D4509FC0}" type="pres">
      <dgm:prSet presAssocID="{6B2396BF-E5BC-448E-A601-5FD89960E486}" presName="rootConnector" presStyleLbl="node3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CDE102BF-66FB-4A91-8F3E-6453B2411300}" type="pres">
      <dgm:prSet presAssocID="{6B2396BF-E5BC-448E-A601-5FD89960E486}" presName="hierChild4" presStyleCnt="0"/>
      <dgm:spPr/>
    </dgm:pt>
    <dgm:pt modelId="{F270DE3E-ACE8-41CA-B0DB-EA95AEA6903A}" type="pres">
      <dgm:prSet presAssocID="{6B2396BF-E5BC-448E-A601-5FD89960E486}" presName="hierChild5" presStyleCnt="0"/>
      <dgm:spPr/>
    </dgm:pt>
    <dgm:pt modelId="{772F8CC6-0DB0-4D38-B526-BD27F7770D32}" type="pres">
      <dgm:prSet presAssocID="{0D4F60AA-18FF-4760-BAE7-F89CA4F7E8D9}" presName="hierChild5" presStyleCnt="0"/>
      <dgm:spPr/>
    </dgm:pt>
    <dgm:pt modelId="{221663EF-399E-49CF-BBD0-19C663D6C1E7}" type="pres">
      <dgm:prSet presAssocID="{77DB948B-4DEA-47D7-BB29-B436DE2250EF}" presName="Name96" presStyleLbl="parChTrans1D3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F862030B-FD4B-4A67-A770-91DBCB5872DD}" type="pres">
      <dgm:prSet presAssocID="{E77A3CF5-9E0A-4E47-80CE-C5A75B4C5150}" presName="hierRoot3" presStyleCnt="0">
        <dgm:presLayoutVars>
          <dgm:hierBranch val="init"/>
        </dgm:presLayoutVars>
      </dgm:prSet>
      <dgm:spPr/>
    </dgm:pt>
    <dgm:pt modelId="{C0936DCA-586C-437B-B04E-CE3B83440823}" type="pres">
      <dgm:prSet presAssocID="{E77A3CF5-9E0A-4E47-80CE-C5A75B4C5150}" presName="rootComposite3" presStyleCnt="0"/>
      <dgm:spPr/>
    </dgm:pt>
    <dgm:pt modelId="{EF997B5B-E909-4849-A4BB-5481D5F184E4}" type="pres">
      <dgm:prSet presAssocID="{E77A3CF5-9E0A-4E47-80CE-C5A75B4C5150}" presName="rootText3" presStyleLbl="asst1" presStyleIdx="0" presStyleCnt="1" custLinFactNeighborX="-12766" custLinFactNeighborY="-189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B3F3F02-F735-4772-B9F1-B91B4A78CBAD}" type="pres">
      <dgm:prSet presAssocID="{E77A3CF5-9E0A-4E47-80CE-C5A75B4C5150}" presName="titleText3" presStyleLbl="fgAcc2" presStyleIdx="0" presStyleCnt="1" custLinFactNeighborX="-14184" custLinFactNeighborY="-5690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466FEF5-AED4-43DF-BCEA-888E3EEAB5D9}" type="pres">
      <dgm:prSet presAssocID="{E77A3CF5-9E0A-4E47-80CE-C5A75B4C5150}" presName="rootConnector3" presStyleLbl="asst2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A190FDD1-2D19-422A-A7BF-32EBFA1C757E}" type="pres">
      <dgm:prSet presAssocID="{E77A3CF5-9E0A-4E47-80CE-C5A75B4C5150}" presName="hierChild6" presStyleCnt="0"/>
      <dgm:spPr/>
    </dgm:pt>
    <dgm:pt modelId="{0F01BE07-6992-4811-B707-1F9BD367C4C0}" type="pres">
      <dgm:prSet presAssocID="{E77A3CF5-9E0A-4E47-80CE-C5A75B4C5150}" presName="hierChild7" presStyleCnt="0"/>
      <dgm:spPr/>
    </dgm:pt>
    <dgm:pt modelId="{31F9CB52-EA54-4B7D-A653-9BF9F02543D3}" type="pres">
      <dgm:prSet presAssocID="{4C3F6821-A495-49FE-99A5-2F7BA811868A}" presName="Name37" presStyleLbl="parChTrans1D2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47EA9D7B-90B3-4874-8294-7ACF6C5764D9}" type="pres">
      <dgm:prSet presAssocID="{7DE1A26A-D47A-4F2F-BF55-008D2008D241}" presName="hierRoot2" presStyleCnt="0">
        <dgm:presLayoutVars>
          <dgm:hierBranch val="init"/>
        </dgm:presLayoutVars>
      </dgm:prSet>
      <dgm:spPr/>
    </dgm:pt>
    <dgm:pt modelId="{F205AF85-ADFB-4C5B-B798-630488E955C9}" type="pres">
      <dgm:prSet presAssocID="{7DE1A26A-D47A-4F2F-BF55-008D2008D241}" presName="rootComposite" presStyleCnt="0"/>
      <dgm:spPr/>
    </dgm:pt>
    <dgm:pt modelId="{2EC6D695-CBCD-4CD3-AF85-7786B6489F0F}" type="pres">
      <dgm:prSet presAssocID="{7DE1A26A-D47A-4F2F-BF55-008D2008D241}" presName="rootText" presStyleLbl="node1" presStyleIdx="6" presStyleCnt="9" custScaleX="156122" custLinFactNeighborX="38929">
        <dgm:presLayoutVars>
          <dgm:chMax/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1D44BF8-9F12-4EED-B273-939E08BD6094}" type="pres">
      <dgm:prSet presAssocID="{7DE1A26A-D47A-4F2F-BF55-008D2008D241}" presName="titleText2" presStyleLbl="fgAcc1" presStyleIdx="6" presStyleCnt="9" custLinFactNeighborX="75287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7B89B2A-412C-47CD-8805-31A63DA0CEC2}" type="pres">
      <dgm:prSet presAssocID="{7DE1A26A-D47A-4F2F-BF55-008D2008D241}" presName="rootConnector" presStyleLbl="node2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3BA7259F-AC80-47FE-B0B2-B48036BAB8D0}" type="pres">
      <dgm:prSet presAssocID="{7DE1A26A-D47A-4F2F-BF55-008D2008D241}" presName="hierChild4" presStyleCnt="0"/>
      <dgm:spPr/>
    </dgm:pt>
    <dgm:pt modelId="{97C4450A-30B5-43A5-A4CB-2ABBC8356354}" type="pres">
      <dgm:prSet presAssocID="{A0E9F004-D277-470B-B8D8-947B70DA9021}" presName="Name37" presStyleLbl="parChTrans1D3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15CF11C7-D275-4EAD-B174-B9DD8E4101EB}" type="pres">
      <dgm:prSet presAssocID="{F33F89A3-4EC5-464C-826A-280AE3955101}" presName="hierRoot2" presStyleCnt="0">
        <dgm:presLayoutVars>
          <dgm:hierBranch val="init"/>
        </dgm:presLayoutVars>
      </dgm:prSet>
      <dgm:spPr/>
    </dgm:pt>
    <dgm:pt modelId="{77E09FD7-0571-46D0-AAA9-2A0FB7A699A0}" type="pres">
      <dgm:prSet presAssocID="{F33F89A3-4EC5-464C-826A-280AE3955101}" presName="rootComposite" presStyleCnt="0"/>
      <dgm:spPr/>
    </dgm:pt>
    <dgm:pt modelId="{866EC4CA-1F3D-4FA1-A523-F1DED618E1C2}" type="pres">
      <dgm:prSet presAssocID="{F33F89A3-4EC5-464C-826A-280AE3955101}" presName="rootText" presStyleLbl="node1" presStyleIdx="7" presStyleCnt="9" custLinFactNeighborX="31464">
        <dgm:presLayoutVars>
          <dgm:chMax/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26BF753-E4DA-43D6-B23C-F8137996BDE6}" type="pres">
      <dgm:prSet presAssocID="{F33F89A3-4EC5-464C-826A-280AE3955101}" presName="titleText2" presStyleLbl="fgAcc1" presStyleIdx="7" presStyleCnt="9" custLinFactNeighborX="34960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D586891-5DF4-4D31-9149-649D3428757A}" type="pres">
      <dgm:prSet presAssocID="{F33F89A3-4EC5-464C-826A-280AE3955101}" presName="rootConnector" presStyleLbl="node3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8196D9E1-D662-4039-B4D6-B059A68DFCE1}" type="pres">
      <dgm:prSet presAssocID="{F33F89A3-4EC5-464C-826A-280AE3955101}" presName="hierChild4" presStyleCnt="0"/>
      <dgm:spPr/>
    </dgm:pt>
    <dgm:pt modelId="{964968E0-91B9-493F-ABF5-CCAA3743B581}" type="pres">
      <dgm:prSet presAssocID="{F33F89A3-4EC5-464C-826A-280AE3955101}" presName="hierChild5" presStyleCnt="0"/>
      <dgm:spPr/>
    </dgm:pt>
    <dgm:pt modelId="{69822F91-9186-4213-86F5-19241FE41FA6}" type="pres">
      <dgm:prSet presAssocID="{06496C44-EE70-412C-BB06-DE5E312787E8}" presName="Name37" presStyleLbl="parChTrans1D3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1B9265B9-EBD8-4A8E-916C-A22D4939CB20}" type="pres">
      <dgm:prSet presAssocID="{613E668A-895D-4F76-B029-B4D8CB1E6D59}" presName="hierRoot2" presStyleCnt="0">
        <dgm:presLayoutVars>
          <dgm:hierBranch val="init"/>
        </dgm:presLayoutVars>
      </dgm:prSet>
      <dgm:spPr/>
    </dgm:pt>
    <dgm:pt modelId="{083BC174-5FB1-4D05-9B1A-0A129434D600}" type="pres">
      <dgm:prSet presAssocID="{613E668A-895D-4F76-B029-B4D8CB1E6D59}" presName="rootComposite" presStyleCnt="0"/>
      <dgm:spPr/>
    </dgm:pt>
    <dgm:pt modelId="{F8AA6F56-190D-4F18-A1A2-30BA9936B240}" type="pres">
      <dgm:prSet presAssocID="{613E668A-895D-4F76-B029-B4D8CB1E6D59}" presName="rootText" presStyleLbl="node1" presStyleIdx="8" presStyleCnt="9" custLinFactNeighborX="18594">
        <dgm:presLayoutVars>
          <dgm:chMax/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A7EB687-DDAB-443E-95A2-0E0A185D27CF}" type="pres">
      <dgm:prSet presAssocID="{613E668A-895D-4F76-B029-B4D8CB1E6D59}" presName="titleText2" presStyleLbl="fgAcc1" presStyleIdx="8" presStyleCnt="9" custLinFactNeighborX="34960">
        <dgm:presLayoutVars>
          <dgm:chMax val="0"/>
          <dgm:chPref val="0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C0C61D7-2B40-4113-AFE6-AAC4D44B4A52}" type="pres">
      <dgm:prSet presAssocID="{613E668A-895D-4F76-B029-B4D8CB1E6D59}" presName="rootConnector" presStyleLbl="node3" presStyleIdx="0" presStyleCnt="0"/>
      <dgm:spPr/>
      <dgm:t>
        <a:bodyPr/>
        <a:lstStyle/>
        <a:p>
          <a:pPr latinLnBrk="1"/>
          <a:endParaRPr lang="ko-KR" altLang="en-US"/>
        </a:p>
      </dgm:t>
    </dgm:pt>
    <dgm:pt modelId="{5C54DB84-58F5-4816-9089-E0A774E73601}" type="pres">
      <dgm:prSet presAssocID="{613E668A-895D-4F76-B029-B4D8CB1E6D59}" presName="hierChild4" presStyleCnt="0"/>
      <dgm:spPr/>
    </dgm:pt>
    <dgm:pt modelId="{314CA9A5-692B-4CB4-AAE4-8BC9A92E51DE}" type="pres">
      <dgm:prSet presAssocID="{613E668A-895D-4F76-B029-B4D8CB1E6D59}" presName="hierChild5" presStyleCnt="0"/>
      <dgm:spPr/>
    </dgm:pt>
    <dgm:pt modelId="{F73FF114-68B8-4156-8024-31869B8CDDC2}" type="pres">
      <dgm:prSet presAssocID="{7DE1A26A-D47A-4F2F-BF55-008D2008D241}" presName="hierChild5" presStyleCnt="0"/>
      <dgm:spPr/>
    </dgm:pt>
    <dgm:pt modelId="{41EB7582-AAD0-4DD3-BD90-1B8781778130}" type="pres">
      <dgm:prSet presAssocID="{DAB85C99-1074-4A0B-87F8-313671D1C12E}" presName="hierChild3" presStyleCnt="0"/>
      <dgm:spPr/>
    </dgm:pt>
  </dgm:ptLst>
  <dgm:cxnLst>
    <dgm:cxn modelId="{F31B24FB-32C1-4D5E-8B4E-772980412259}" srcId="{42A555C7-BA86-499D-8FAC-856D9C5587B1}" destId="{FCE16B2E-7F44-4838-BCD7-E58234101851}" srcOrd="1" destOrd="0" parTransId="{E22222E3-A2E0-4D91-8D55-53329389B839}" sibTransId="{00140414-8BD9-4DFA-B627-9A06C4E42B06}"/>
    <dgm:cxn modelId="{86E3A912-2A88-4DB6-943A-27907FB54F02}" type="presOf" srcId="{6B2396BF-E5BC-448E-A601-5FD89960E486}" destId="{F470639E-D0AC-4ABF-8284-E443D4509FC0}" srcOrd="1" destOrd="0" presId="urn:microsoft.com/office/officeart/2008/layout/NameandTitleOrganizationalChart"/>
    <dgm:cxn modelId="{9D68AAA2-6127-43C3-AEB0-D754A420BE1D}" type="presOf" srcId="{A528131B-3149-4F6B-802C-1CD3D27F08EA}" destId="{E3B21DAC-DEDB-48B4-A49C-5A8BF2DF3A26}" srcOrd="0" destOrd="0" presId="urn:microsoft.com/office/officeart/2008/layout/NameandTitleOrganizationalChart"/>
    <dgm:cxn modelId="{D940E47E-A75B-4367-B34E-4CE9E85721E6}" type="presOf" srcId="{35EDD576-8C4B-4605-872D-552CE819929A}" destId="{DD4A6538-4579-40BE-AA99-855523E53889}" srcOrd="0" destOrd="0" presId="urn:microsoft.com/office/officeart/2008/layout/NameandTitleOrganizationalChart"/>
    <dgm:cxn modelId="{2DAF5FA2-0995-4860-B935-A6D4C3D83703}" type="presOf" srcId="{DAB85C99-1074-4A0B-87F8-313671D1C12E}" destId="{2AD36D7D-C305-4E00-BEF7-58171B379BB8}" srcOrd="1" destOrd="0" presId="urn:microsoft.com/office/officeart/2008/layout/NameandTitleOrganizationalChart"/>
    <dgm:cxn modelId="{779D441B-CCD1-4E86-A469-33B681529FE2}" type="presOf" srcId="{F33F89A3-4EC5-464C-826A-280AE3955101}" destId="{866EC4CA-1F3D-4FA1-A523-F1DED618E1C2}" srcOrd="0" destOrd="0" presId="urn:microsoft.com/office/officeart/2008/layout/NameandTitleOrganizationalChart"/>
    <dgm:cxn modelId="{3DDE03B2-D944-40A5-A7AC-AC568CFE3E8B}" type="presOf" srcId="{90436DF9-977B-4CF1-83F6-F38D117F0C34}" destId="{343AAA88-DA28-42A3-9BF9-1F8E154168E0}" srcOrd="0" destOrd="0" presId="urn:microsoft.com/office/officeart/2008/layout/NameandTitleOrganizationalChart"/>
    <dgm:cxn modelId="{A0A6F4FB-A8C7-4183-897C-3CA36CFC974F}" type="presOf" srcId="{3B003591-EA0E-44D0-BB0F-BB9E28884B83}" destId="{4B3F3F02-F735-4772-B9F1-B91B4A78CBAD}" srcOrd="0" destOrd="0" presId="urn:microsoft.com/office/officeart/2008/layout/NameandTitleOrganizationalChart"/>
    <dgm:cxn modelId="{CB4FA171-A70D-48D5-A539-B7C37015E708}" type="presOf" srcId="{77DB948B-4DEA-47D7-BB29-B436DE2250EF}" destId="{221663EF-399E-49CF-BBD0-19C663D6C1E7}" srcOrd="0" destOrd="0" presId="urn:microsoft.com/office/officeart/2008/layout/NameandTitleOrganizationalChart"/>
    <dgm:cxn modelId="{DBFB4358-A5EE-43C4-8F66-7AB84EB82795}" type="presOf" srcId="{FC7C6B48-3AA3-4754-9240-133919F44FA9}" destId="{BD107700-9E8D-447F-B06D-8755B1F02297}" srcOrd="0" destOrd="0" presId="urn:microsoft.com/office/officeart/2008/layout/NameandTitleOrganizationalChart"/>
    <dgm:cxn modelId="{EE16C31F-F6BB-4193-A26D-DF9C86EA2021}" type="presOf" srcId="{694A4285-7E90-41B6-BBCF-5C68B31097D2}" destId="{F26BF753-E4DA-43D6-B23C-F8137996BDE6}" srcOrd="0" destOrd="0" presId="urn:microsoft.com/office/officeart/2008/layout/NameandTitleOrganizationalChart"/>
    <dgm:cxn modelId="{87E3E801-6AE9-4BA3-BBA9-76DF6F960055}" type="presOf" srcId="{0A44E842-190D-433D-A564-5C18548D5111}" destId="{B24FB3FE-F530-4389-A2F0-F002B0472822}" srcOrd="1" destOrd="0" presId="urn:microsoft.com/office/officeart/2008/layout/NameandTitleOrganizationalChart"/>
    <dgm:cxn modelId="{139E413C-6CDA-4585-AB02-DA60D85208B1}" type="presOf" srcId="{FCE16B2E-7F44-4838-BCD7-E58234101851}" destId="{ED8C50CC-FBCE-48DD-A92F-BD208E338ADE}" srcOrd="0" destOrd="0" presId="urn:microsoft.com/office/officeart/2008/layout/NameandTitleOrganizationalChart"/>
    <dgm:cxn modelId="{E10CBFBB-F1CF-497C-98F9-683BF318157F}" type="presOf" srcId="{FCE16B2E-7F44-4838-BCD7-E58234101851}" destId="{CD188560-E3E8-48E9-91DA-66812AFF254C}" srcOrd="1" destOrd="0" presId="urn:microsoft.com/office/officeart/2008/layout/NameandTitleOrganizationalChart"/>
    <dgm:cxn modelId="{593AB69C-2E08-4D3E-8E3F-241CC640C8E3}" type="presOf" srcId="{4C3F6821-A495-49FE-99A5-2F7BA811868A}" destId="{31F9CB52-EA54-4B7D-A653-9BF9F02543D3}" srcOrd="0" destOrd="0" presId="urn:microsoft.com/office/officeart/2008/layout/NameandTitleOrganizationalChart"/>
    <dgm:cxn modelId="{F77DBC25-8E88-420B-BF76-FB4F13AC519B}" srcId="{DAB85C99-1074-4A0B-87F8-313671D1C12E}" destId="{0D4F60AA-18FF-4760-BAE7-F89CA4F7E8D9}" srcOrd="1" destOrd="0" parTransId="{11D6C916-084E-4BC8-B8F7-AE5F6D0D470C}" sibTransId="{3C3472D0-15B9-426D-A8D3-7D04A4908F19}"/>
    <dgm:cxn modelId="{31274130-C1EB-447A-96C7-BF10807F09BB}" type="presOf" srcId="{260BDBE2-1EC4-4CFD-A2CC-725423C8B348}" destId="{3BA2A8D1-7034-456C-A6F4-E78EB605AFEF}" srcOrd="0" destOrd="0" presId="urn:microsoft.com/office/officeart/2008/layout/NameandTitleOrganizationalChart"/>
    <dgm:cxn modelId="{E88A89DB-AC72-41CB-8C8A-1C14DA5118F1}" type="presOf" srcId="{E77A3CF5-9E0A-4E47-80CE-C5A75B4C5150}" destId="{5466FEF5-AED4-43DF-BCEA-888E3EEAB5D9}" srcOrd="1" destOrd="0" presId="urn:microsoft.com/office/officeart/2008/layout/NameandTitleOrganizationalChart"/>
    <dgm:cxn modelId="{26E29AC7-B0FF-4605-B7CC-67781A261CDD}" type="presOf" srcId="{7DE1A26A-D47A-4F2F-BF55-008D2008D241}" destId="{47B89B2A-412C-47CD-8805-31A63DA0CEC2}" srcOrd="1" destOrd="0" presId="urn:microsoft.com/office/officeart/2008/layout/NameandTitleOrganizationalChart"/>
    <dgm:cxn modelId="{5B47CE51-5C8C-4899-BF64-D6E870F04A92}" type="presOf" srcId="{0D4F60AA-18FF-4760-BAE7-F89CA4F7E8D9}" destId="{948788B4-2C09-4EBC-9AD8-820131E9C752}" srcOrd="0" destOrd="0" presId="urn:microsoft.com/office/officeart/2008/layout/NameandTitleOrganizationalChart"/>
    <dgm:cxn modelId="{A07D70BE-5C23-43A5-96D8-6F95DD9D626A}" srcId="{42A555C7-BA86-499D-8FAC-856D9C5587B1}" destId="{0A44E842-190D-433D-A564-5C18548D5111}" srcOrd="0" destOrd="0" parTransId="{FC7C6B48-3AA3-4754-9240-133919F44FA9}" sibTransId="{16F38F47-B6EF-4916-8AB1-6133904DB79F}"/>
    <dgm:cxn modelId="{7F3C12D0-E122-4617-AB3E-82B960D8CCEC}" srcId="{0D4F60AA-18FF-4760-BAE7-F89CA4F7E8D9}" destId="{6B2396BF-E5BC-448E-A601-5FD89960E486}" srcOrd="1" destOrd="0" parTransId="{CF2B407F-9140-485C-80B1-67BCF38E511D}" sibTransId="{6686131C-0BC3-4F80-8BAC-356E5C19611C}"/>
    <dgm:cxn modelId="{41E19120-811C-458B-8256-CF0C7AACECA7}" srcId="{7DE1A26A-D47A-4F2F-BF55-008D2008D241}" destId="{613E668A-895D-4F76-B029-B4D8CB1E6D59}" srcOrd="1" destOrd="0" parTransId="{06496C44-EE70-412C-BB06-DE5E312787E8}" sibTransId="{53E00649-A7AE-4777-B961-7DC13304EEA7}"/>
    <dgm:cxn modelId="{2ED29219-2C2E-4F47-8FB5-C313D1158D4E}" type="presOf" srcId="{0A44E842-190D-433D-A564-5C18548D5111}" destId="{DDC3E42C-8B54-4B24-80DA-02C04E1AE74C}" srcOrd="0" destOrd="0" presId="urn:microsoft.com/office/officeart/2008/layout/NameandTitleOrganizationalChart"/>
    <dgm:cxn modelId="{B3C2B0EB-4E88-4D36-8BBC-E6DFD630A9C8}" type="presOf" srcId="{E77A3CF5-9E0A-4E47-80CE-C5A75B4C5150}" destId="{EF997B5B-E909-4849-A4BB-5481D5F184E4}" srcOrd="0" destOrd="0" presId="urn:microsoft.com/office/officeart/2008/layout/NameandTitleOrganizationalChart"/>
    <dgm:cxn modelId="{7AF15BC6-4263-4E2A-9908-16A98A0FD912}" type="presOf" srcId="{F33F89A3-4EC5-464C-826A-280AE3955101}" destId="{8D586891-5DF4-4D31-9149-649D3428757A}" srcOrd="1" destOrd="0" presId="urn:microsoft.com/office/officeart/2008/layout/NameandTitleOrganizationalChart"/>
    <dgm:cxn modelId="{97E194EB-2107-424B-90E5-A6D19DAFF376}" type="presOf" srcId="{16F38F47-B6EF-4916-8AB1-6133904DB79F}" destId="{A6057124-7E63-4D0A-A5EB-8BDC5705CB87}" srcOrd="0" destOrd="0" presId="urn:microsoft.com/office/officeart/2008/layout/NameandTitleOrganizationalChart"/>
    <dgm:cxn modelId="{59EF6CD6-C471-4C57-A30D-1A229C4B5338}" type="presOf" srcId="{613E668A-895D-4F76-B029-B4D8CB1E6D59}" destId="{3C0C61D7-2B40-4113-AFE6-AAC4D44B4A52}" srcOrd="1" destOrd="0" presId="urn:microsoft.com/office/officeart/2008/layout/NameandTitleOrganizationalChart"/>
    <dgm:cxn modelId="{F949AEB6-2810-4DA0-9A54-456A4A70A7E5}" type="presOf" srcId="{A528131B-3149-4F6B-802C-1CD3D27F08EA}" destId="{73C7B1A5-727B-47FF-A97C-DF760207396A}" srcOrd="1" destOrd="0" presId="urn:microsoft.com/office/officeart/2008/layout/NameandTitleOrganizationalChart"/>
    <dgm:cxn modelId="{985C9BA3-DDC7-4650-97AA-736D1F67CA9A}" type="presOf" srcId="{7AF38B32-331A-497C-A58F-A79D9DBB339B}" destId="{E8FBA2F9-AB10-4D02-8B76-7C62A4784B95}" srcOrd="0" destOrd="0" presId="urn:microsoft.com/office/officeart/2008/layout/NameandTitleOrganizationalChart"/>
    <dgm:cxn modelId="{4B429989-D193-4273-BA62-6B79D1388A90}" srcId="{0D4F60AA-18FF-4760-BAE7-F89CA4F7E8D9}" destId="{E77A3CF5-9E0A-4E47-80CE-C5A75B4C5150}" srcOrd="2" destOrd="0" parTransId="{77DB948B-4DEA-47D7-BB29-B436DE2250EF}" sibTransId="{3B003591-EA0E-44D0-BB0F-BB9E28884B83}"/>
    <dgm:cxn modelId="{588AB8CA-7C78-4590-A57C-595C058A8F48}" srcId="{DAB85C99-1074-4A0B-87F8-313671D1C12E}" destId="{42A555C7-BA86-499D-8FAC-856D9C5587B1}" srcOrd="0" destOrd="0" parTransId="{260BDBE2-1EC4-4CFD-A2CC-725423C8B348}" sibTransId="{35EDD576-8C4B-4605-872D-552CE819929A}"/>
    <dgm:cxn modelId="{675E95DA-41D9-454C-8871-5364484099ED}" srcId="{0D4F60AA-18FF-4760-BAE7-F89CA4F7E8D9}" destId="{A528131B-3149-4F6B-802C-1CD3D27F08EA}" srcOrd="0" destOrd="0" parTransId="{7AF38B32-331A-497C-A58F-A79D9DBB339B}" sibTransId="{B9BE50F3-C71F-4D4A-8303-A2719F3F8518}"/>
    <dgm:cxn modelId="{FD8C6300-ABD2-4704-A817-73294343B607}" type="presOf" srcId="{613E668A-895D-4F76-B029-B4D8CB1E6D59}" destId="{F8AA6F56-190D-4F18-A1A2-30BA9936B240}" srcOrd="0" destOrd="0" presId="urn:microsoft.com/office/officeart/2008/layout/NameandTitleOrganizationalChart"/>
    <dgm:cxn modelId="{274D67FD-CE12-4182-A61F-7659F7B4C669}" srcId="{7DE1A26A-D47A-4F2F-BF55-008D2008D241}" destId="{F33F89A3-4EC5-464C-826A-280AE3955101}" srcOrd="0" destOrd="0" parTransId="{A0E9F004-D277-470B-B8D8-947B70DA9021}" sibTransId="{694A4285-7E90-41B6-BBCF-5C68B31097D2}"/>
    <dgm:cxn modelId="{66B6DCCA-CD07-4DB3-BD27-DEC6C2BC3B08}" srcId="{90436DF9-977B-4CF1-83F6-F38D117F0C34}" destId="{DAB85C99-1074-4A0B-87F8-313671D1C12E}" srcOrd="0" destOrd="0" parTransId="{339CD3C9-0A16-492A-ABAB-00E839FDB492}" sibTransId="{440370D9-8D0D-4B02-9C4F-A05D5D91E948}"/>
    <dgm:cxn modelId="{72183162-53D9-4113-8BDE-D44C69C443BF}" type="presOf" srcId="{DAB85C99-1074-4A0B-87F8-313671D1C12E}" destId="{28E0490C-4370-4C43-A7D5-5D3494942680}" srcOrd="0" destOrd="0" presId="urn:microsoft.com/office/officeart/2008/layout/NameandTitleOrganizationalChart"/>
    <dgm:cxn modelId="{4F1E0EF1-6A3C-4486-8850-5FAE2E658808}" type="presOf" srcId="{0D4F60AA-18FF-4760-BAE7-F89CA4F7E8D9}" destId="{FCC7C4B0-41A4-4A48-B1A9-4BBDAED57078}" srcOrd="1" destOrd="0" presId="urn:microsoft.com/office/officeart/2008/layout/NameandTitleOrganizationalChart"/>
    <dgm:cxn modelId="{A31DFC30-72D6-43F2-A287-41325B897064}" type="presOf" srcId="{A0E9F004-D277-470B-B8D8-947B70DA9021}" destId="{97C4450A-30B5-43A5-A4CB-2ABBC8356354}" srcOrd="0" destOrd="0" presId="urn:microsoft.com/office/officeart/2008/layout/NameandTitleOrganizationalChart"/>
    <dgm:cxn modelId="{3CB97EA8-FA0E-4979-B1F8-E831A0931110}" type="presOf" srcId="{EB65ABA5-9E4D-4F47-A469-F393886990C3}" destId="{51D44BF8-9F12-4EED-B273-939E08BD6094}" srcOrd="0" destOrd="0" presId="urn:microsoft.com/office/officeart/2008/layout/NameandTitleOrganizationalChart"/>
    <dgm:cxn modelId="{50FB2A7E-0783-4B3D-8833-39D30F6F5235}" type="presOf" srcId="{06496C44-EE70-412C-BB06-DE5E312787E8}" destId="{69822F91-9186-4213-86F5-19241FE41FA6}" srcOrd="0" destOrd="0" presId="urn:microsoft.com/office/officeart/2008/layout/NameandTitleOrganizationalChart"/>
    <dgm:cxn modelId="{E2087C02-FB9A-4A13-8E52-4F92A68DA24A}" srcId="{DAB85C99-1074-4A0B-87F8-313671D1C12E}" destId="{7DE1A26A-D47A-4F2F-BF55-008D2008D241}" srcOrd="2" destOrd="0" parTransId="{4C3F6821-A495-49FE-99A5-2F7BA811868A}" sibTransId="{EB65ABA5-9E4D-4F47-A469-F393886990C3}"/>
    <dgm:cxn modelId="{8D8CD4C5-0875-4A97-8996-3C0AE0289D5C}" type="presOf" srcId="{42A555C7-BA86-499D-8FAC-856D9C5587B1}" destId="{837F8F4B-70FD-465C-BF8A-C716C15A763B}" srcOrd="1" destOrd="0" presId="urn:microsoft.com/office/officeart/2008/layout/NameandTitleOrganizationalChart"/>
    <dgm:cxn modelId="{A9122DAE-E24C-481D-8EE7-5E710A8FDE99}" type="presOf" srcId="{3C3472D0-15B9-426D-A8D3-7D04A4908F19}" destId="{46367D87-50D4-45F8-9C57-F9024EFDA148}" srcOrd="0" destOrd="0" presId="urn:microsoft.com/office/officeart/2008/layout/NameandTitleOrganizationalChart"/>
    <dgm:cxn modelId="{7CFE3D4F-C576-436D-8091-A6811099BF1E}" type="presOf" srcId="{7DE1A26A-D47A-4F2F-BF55-008D2008D241}" destId="{2EC6D695-CBCD-4CD3-AF85-7786B6489F0F}" srcOrd="0" destOrd="0" presId="urn:microsoft.com/office/officeart/2008/layout/NameandTitleOrganizationalChart"/>
    <dgm:cxn modelId="{EA175B76-3608-4116-B025-377962E9CA58}" type="presOf" srcId="{CF2B407F-9140-485C-80B1-67BCF38E511D}" destId="{27DEFBB0-59B2-4520-8F64-B35B264910EA}" srcOrd="0" destOrd="0" presId="urn:microsoft.com/office/officeart/2008/layout/NameandTitleOrganizationalChart"/>
    <dgm:cxn modelId="{6515E908-C115-429D-B3E6-9E164FE427DB}" type="presOf" srcId="{42A555C7-BA86-499D-8FAC-856D9C5587B1}" destId="{0C814F49-F4D4-4870-A943-688AA2350DBA}" srcOrd="0" destOrd="0" presId="urn:microsoft.com/office/officeart/2008/layout/NameandTitleOrganizationalChart"/>
    <dgm:cxn modelId="{6570D60A-3E71-4BA7-A66F-748E06D3BC02}" type="presOf" srcId="{00140414-8BD9-4DFA-B627-9A06C4E42B06}" destId="{5DE7B6B5-E0DA-4587-A69B-D8B4DBC0485A}" srcOrd="0" destOrd="0" presId="urn:microsoft.com/office/officeart/2008/layout/NameandTitleOrganizationalChart"/>
    <dgm:cxn modelId="{6F8EA580-FC9F-4A74-B9E8-ABA5D35070FC}" type="presOf" srcId="{B9BE50F3-C71F-4D4A-8303-A2719F3F8518}" destId="{9621AE91-25C7-4001-B589-D4BE59761449}" srcOrd="0" destOrd="0" presId="urn:microsoft.com/office/officeart/2008/layout/NameandTitleOrganizationalChart"/>
    <dgm:cxn modelId="{051E48D7-1B3D-4895-8C34-B897DFD6946E}" type="presOf" srcId="{6686131C-0BC3-4F80-8BAC-356E5C19611C}" destId="{59987E77-AC2D-42FA-A66A-63CC2DD10D71}" srcOrd="0" destOrd="0" presId="urn:microsoft.com/office/officeart/2008/layout/NameandTitleOrganizationalChart"/>
    <dgm:cxn modelId="{288EA300-DD45-4459-8DFE-77E10F446BBF}" type="presOf" srcId="{6B2396BF-E5BC-448E-A601-5FD89960E486}" destId="{7E2E8DA0-E5C5-467F-8D5D-0EDCFD13CF52}" srcOrd="0" destOrd="0" presId="urn:microsoft.com/office/officeart/2008/layout/NameandTitleOrganizationalChart"/>
    <dgm:cxn modelId="{2241D13D-9952-4D23-BD87-04BA47BF27EF}" type="presOf" srcId="{440370D9-8D0D-4B02-9C4F-A05D5D91E948}" destId="{C7A40ED5-57C7-4A22-B206-082467F06770}" srcOrd="0" destOrd="0" presId="urn:microsoft.com/office/officeart/2008/layout/NameandTitleOrganizationalChart"/>
    <dgm:cxn modelId="{A1E5A070-B62A-4C20-ACB0-1F16310F2542}" type="presOf" srcId="{53E00649-A7AE-4777-B961-7DC13304EEA7}" destId="{6A7EB687-DDAB-443E-95A2-0E0A185D27CF}" srcOrd="0" destOrd="0" presId="urn:microsoft.com/office/officeart/2008/layout/NameandTitleOrganizationalChart"/>
    <dgm:cxn modelId="{D7B6BED5-C0C1-494E-89CD-A7DCFAB281AA}" type="presOf" srcId="{11D6C916-084E-4BC8-B8F7-AE5F6D0D470C}" destId="{10504FCB-B3E0-42FC-A060-564C7C868ACC}" srcOrd="0" destOrd="0" presId="urn:microsoft.com/office/officeart/2008/layout/NameandTitleOrganizationalChart"/>
    <dgm:cxn modelId="{62F941B1-DFBE-45EF-A39A-BA93B39AA2D2}" type="presOf" srcId="{E22222E3-A2E0-4D91-8D55-53329389B839}" destId="{95525705-C03C-48A9-99E6-58CE015D8ED6}" srcOrd="0" destOrd="0" presId="urn:microsoft.com/office/officeart/2008/layout/NameandTitleOrganizationalChart"/>
    <dgm:cxn modelId="{A6DC92E4-D55A-4657-B849-C210FF324206}" type="presParOf" srcId="{343AAA88-DA28-42A3-9BF9-1F8E154168E0}" destId="{EF93E7EF-46F8-4CBA-855C-A72FF37B1FED}" srcOrd="0" destOrd="0" presId="urn:microsoft.com/office/officeart/2008/layout/NameandTitleOrganizationalChart"/>
    <dgm:cxn modelId="{CBE0D4EB-1D4E-45D7-9766-6EC9B7FB9FCD}" type="presParOf" srcId="{EF93E7EF-46F8-4CBA-855C-A72FF37B1FED}" destId="{D71DECD9-4B97-42C8-8E13-B56A57243262}" srcOrd="0" destOrd="0" presId="urn:microsoft.com/office/officeart/2008/layout/NameandTitleOrganizationalChart"/>
    <dgm:cxn modelId="{0DAF6EDD-8F3A-41D3-8CC8-D74710C766A0}" type="presParOf" srcId="{D71DECD9-4B97-42C8-8E13-B56A57243262}" destId="{28E0490C-4370-4C43-A7D5-5D3494942680}" srcOrd="0" destOrd="0" presId="urn:microsoft.com/office/officeart/2008/layout/NameandTitleOrganizationalChart"/>
    <dgm:cxn modelId="{44527362-75DA-4702-AF82-ADC049C240EB}" type="presParOf" srcId="{D71DECD9-4B97-42C8-8E13-B56A57243262}" destId="{C7A40ED5-57C7-4A22-B206-082467F06770}" srcOrd="1" destOrd="0" presId="urn:microsoft.com/office/officeart/2008/layout/NameandTitleOrganizationalChart"/>
    <dgm:cxn modelId="{E1D94A13-09AD-437F-AF9C-F2C4881715E7}" type="presParOf" srcId="{D71DECD9-4B97-42C8-8E13-B56A57243262}" destId="{2AD36D7D-C305-4E00-BEF7-58171B379BB8}" srcOrd="2" destOrd="0" presId="urn:microsoft.com/office/officeart/2008/layout/NameandTitleOrganizationalChart"/>
    <dgm:cxn modelId="{AADE37E1-2EBB-4B77-AE32-9EF8D7E974ED}" type="presParOf" srcId="{EF93E7EF-46F8-4CBA-855C-A72FF37B1FED}" destId="{C0236471-9F0F-441C-977F-BD8506801D8F}" srcOrd="1" destOrd="0" presId="urn:microsoft.com/office/officeart/2008/layout/NameandTitleOrganizationalChart"/>
    <dgm:cxn modelId="{A1CB4D93-BB04-45E9-BBA7-1A575021A6AC}" type="presParOf" srcId="{C0236471-9F0F-441C-977F-BD8506801D8F}" destId="{3BA2A8D1-7034-456C-A6F4-E78EB605AFEF}" srcOrd="0" destOrd="0" presId="urn:microsoft.com/office/officeart/2008/layout/NameandTitleOrganizationalChart"/>
    <dgm:cxn modelId="{7439F144-13B9-4EB9-AB2B-22E9E43F347F}" type="presParOf" srcId="{C0236471-9F0F-441C-977F-BD8506801D8F}" destId="{72BBD241-8589-4381-8E83-5E4E0D79BC03}" srcOrd="1" destOrd="0" presId="urn:microsoft.com/office/officeart/2008/layout/NameandTitleOrganizationalChart"/>
    <dgm:cxn modelId="{C2566756-3FFE-4623-90AE-3AA380D1B241}" type="presParOf" srcId="{72BBD241-8589-4381-8E83-5E4E0D79BC03}" destId="{E7BBDF62-0063-4CC4-B63E-7DF90BD95D64}" srcOrd="0" destOrd="0" presId="urn:microsoft.com/office/officeart/2008/layout/NameandTitleOrganizationalChart"/>
    <dgm:cxn modelId="{983D7209-682D-4824-9723-8FB9ED9D2C74}" type="presParOf" srcId="{E7BBDF62-0063-4CC4-B63E-7DF90BD95D64}" destId="{0C814F49-F4D4-4870-A943-688AA2350DBA}" srcOrd="0" destOrd="0" presId="urn:microsoft.com/office/officeart/2008/layout/NameandTitleOrganizationalChart"/>
    <dgm:cxn modelId="{232EF4CE-7A19-4809-93BA-E2BAB448D008}" type="presParOf" srcId="{E7BBDF62-0063-4CC4-B63E-7DF90BD95D64}" destId="{DD4A6538-4579-40BE-AA99-855523E53889}" srcOrd="1" destOrd="0" presId="urn:microsoft.com/office/officeart/2008/layout/NameandTitleOrganizationalChart"/>
    <dgm:cxn modelId="{9D7B9D49-075E-45CB-A522-8E2E46FE113F}" type="presParOf" srcId="{E7BBDF62-0063-4CC4-B63E-7DF90BD95D64}" destId="{837F8F4B-70FD-465C-BF8A-C716C15A763B}" srcOrd="2" destOrd="0" presId="urn:microsoft.com/office/officeart/2008/layout/NameandTitleOrganizationalChart"/>
    <dgm:cxn modelId="{9015FBC3-1700-47B8-B189-54BB3D450DA2}" type="presParOf" srcId="{72BBD241-8589-4381-8E83-5E4E0D79BC03}" destId="{0D5FAAFC-C8CB-4905-A143-E33E199CC9AA}" srcOrd="1" destOrd="0" presId="urn:microsoft.com/office/officeart/2008/layout/NameandTitleOrganizationalChart"/>
    <dgm:cxn modelId="{1B5CF0BB-1AB0-44FB-8C16-0A3420167336}" type="presParOf" srcId="{0D5FAAFC-C8CB-4905-A143-E33E199CC9AA}" destId="{BD107700-9E8D-447F-B06D-8755B1F02297}" srcOrd="0" destOrd="0" presId="urn:microsoft.com/office/officeart/2008/layout/NameandTitleOrganizationalChart"/>
    <dgm:cxn modelId="{3780CACF-9F08-44CB-923F-20F141EED3D5}" type="presParOf" srcId="{0D5FAAFC-C8CB-4905-A143-E33E199CC9AA}" destId="{2F4CDC90-6817-444F-9FCD-59B945BFC119}" srcOrd="1" destOrd="0" presId="urn:microsoft.com/office/officeart/2008/layout/NameandTitleOrganizationalChart"/>
    <dgm:cxn modelId="{C38FC36F-996D-42DF-90A8-F087465373FD}" type="presParOf" srcId="{2F4CDC90-6817-444F-9FCD-59B945BFC119}" destId="{01DECFFD-9321-4A62-965C-759BE125803C}" srcOrd="0" destOrd="0" presId="urn:microsoft.com/office/officeart/2008/layout/NameandTitleOrganizationalChart"/>
    <dgm:cxn modelId="{974A1509-C789-4E4B-8D4A-9A1D48DBAFD5}" type="presParOf" srcId="{01DECFFD-9321-4A62-965C-759BE125803C}" destId="{DDC3E42C-8B54-4B24-80DA-02C04E1AE74C}" srcOrd="0" destOrd="0" presId="urn:microsoft.com/office/officeart/2008/layout/NameandTitleOrganizationalChart"/>
    <dgm:cxn modelId="{E8D158B8-7841-4F80-BEFA-DBA8C29CC8FE}" type="presParOf" srcId="{01DECFFD-9321-4A62-965C-759BE125803C}" destId="{A6057124-7E63-4D0A-A5EB-8BDC5705CB87}" srcOrd="1" destOrd="0" presId="urn:microsoft.com/office/officeart/2008/layout/NameandTitleOrganizationalChart"/>
    <dgm:cxn modelId="{3731B22F-0944-4ECB-A61C-AF9D285CE699}" type="presParOf" srcId="{01DECFFD-9321-4A62-965C-759BE125803C}" destId="{B24FB3FE-F530-4389-A2F0-F002B0472822}" srcOrd="2" destOrd="0" presId="urn:microsoft.com/office/officeart/2008/layout/NameandTitleOrganizationalChart"/>
    <dgm:cxn modelId="{179C3ED2-5C3F-442A-9011-28AA40E4D7C0}" type="presParOf" srcId="{2F4CDC90-6817-444F-9FCD-59B945BFC119}" destId="{23304416-2C66-475E-A2DD-375005EFF9C6}" srcOrd="1" destOrd="0" presId="urn:microsoft.com/office/officeart/2008/layout/NameandTitleOrganizationalChart"/>
    <dgm:cxn modelId="{1F950B59-1906-49F8-9254-54174151CAEE}" type="presParOf" srcId="{2F4CDC90-6817-444F-9FCD-59B945BFC119}" destId="{456613DA-3EB9-4814-B2BD-81C923E6B79A}" srcOrd="2" destOrd="0" presId="urn:microsoft.com/office/officeart/2008/layout/NameandTitleOrganizationalChart"/>
    <dgm:cxn modelId="{067EE150-0513-4DCA-AF33-13C56E9F3FB3}" type="presParOf" srcId="{0D5FAAFC-C8CB-4905-A143-E33E199CC9AA}" destId="{95525705-C03C-48A9-99E6-58CE015D8ED6}" srcOrd="2" destOrd="0" presId="urn:microsoft.com/office/officeart/2008/layout/NameandTitleOrganizationalChart"/>
    <dgm:cxn modelId="{3AA9A728-07F4-4D91-AA7E-FF2A35CCFACB}" type="presParOf" srcId="{0D5FAAFC-C8CB-4905-A143-E33E199CC9AA}" destId="{99C0409F-2456-4C86-81CB-602BB9450785}" srcOrd="3" destOrd="0" presId="urn:microsoft.com/office/officeart/2008/layout/NameandTitleOrganizationalChart"/>
    <dgm:cxn modelId="{4B72ECCD-E93C-4C22-A9E2-24CC514DF9E9}" type="presParOf" srcId="{99C0409F-2456-4C86-81CB-602BB9450785}" destId="{8EB436A7-2293-44A8-9B51-A777450ED50C}" srcOrd="0" destOrd="0" presId="urn:microsoft.com/office/officeart/2008/layout/NameandTitleOrganizationalChart"/>
    <dgm:cxn modelId="{95D4F4FE-55D3-4EC4-B8AD-7A9CC47568AE}" type="presParOf" srcId="{8EB436A7-2293-44A8-9B51-A777450ED50C}" destId="{ED8C50CC-FBCE-48DD-A92F-BD208E338ADE}" srcOrd="0" destOrd="0" presId="urn:microsoft.com/office/officeart/2008/layout/NameandTitleOrganizationalChart"/>
    <dgm:cxn modelId="{01DFE916-A64F-46B9-A172-3B74408F0E03}" type="presParOf" srcId="{8EB436A7-2293-44A8-9B51-A777450ED50C}" destId="{5DE7B6B5-E0DA-4587-A69B-D8B4DBC0485A}" srcOrd="1" destOrd="0" presId="urn:microsoft.com/office/officeart/2008/layout/NameandTitleOrganizationalChart"/>
    <dgm:cxn modelId="{17CA6C3E-FFF6-4684-9D21-0E2920C146A3}" type="presParOf" srcId="{8EB436A7-2293-44A8-9B51-A777450ED50C}" destId="{CD188560-E3E8-48E9-91DA-66812AFF254C}" srcOrd="2" destOrd="0" presId="urn:microsoft.com/office/officeart/2008/layout/NameandTitleOrganizationalChart"/>
    <dgm:cxn modelId="{76977ADA-7816-4CD0-93E8-085E9660A618}" type="presParOf" srcId="{99C0409F-2456-4C86-81CB-602BB9450785}" destId="{27EAD1BF-0E0F-4561-A69A-E8E3E7F8851A}" srcOrd="1" destOrd="0" presId="urn:microsoft.com/office/officeart/2008/layout/NameandTitleOrganizationalChart"/>
    <dgm:cxn modelId="{8EFBD2B5-D5FC-4CCD-80F9-5261F1244A1C}" type="presParOf" srcId="{99C0409F-2456-4C86-81CB-602BB9450785}" destId="{0B7C7F89-9918-44BA-BBCB-3F9920386C29}" srcOrd="2" destOrd="0" presId="urn:microsoft.com/office/officeart/2008/layout/NameandTitleOrganizationalChart"/>
    <dgm:cxn modelId="{6BB3C22E-50AD-4BDB-A552-48B5C37F7E1A}" type="presParOf" srcId="{72BBD241-8589-4381-8E83-5E4E0D79BC03}" destId="{482C468B-0D4E-45C6-BA21-EDFA6987B88E}" srcOrd="2" destOrd="0" presId="urn:microsoft.com/office/officeart/2008/layout/NameandTitleOrganizationalChart"/>
    <dgm:cxn modelId="{04D9E356-A1EA-44CF-90F5-756118D62393}" type="presParOf" srcId="{C0236471-9F0F-441C-977F-BD8506801D8F}" destId="{10504FCB-B3E0-42FC-A060-564C7C868ACC}" srcOrd="2" destOrd="0" presId="urn:microsoft.com/office/officeart/2008/layout/NameandTitleOrganizationalChart"/>
    <dgm:cxn modelId="{D94A689F-2434-490B-8FFA-E4B8C8BB15C2}" type="presParOf" srcId="{C0236471-9F0F-441C-977F-BD8506801D8F}" destId="{7B4CCA47-E90F-47A5-A0EE-B33B786003E6}" srcOrd="3" destOrd="0" presId="urn:microsoft.com/office/officeart/2008/layout/NameandTitleOrganizationalChart"/>
    <dgm:cxn modelId="{75BCAEC7-3126-424D-8692-0EFBB1E59AF3}" type="presParOf" srcId="{7B4CCA47-E90F-47A5-A0EE-B33B786003E6}" destId="{28C588DC-188B-4E11-92E5-458682B02A9C}" srcOrd="0" destOrd="0" presId="urn:microsoft.com/office/officeart/2008/layout/NameandTitleOrganizationalChart"/>
    <dgm:cxn modelId="{6004F1AE-A3BE-4BC6-9BE6-823AE338B95D}" type="presParOf" srcId="{28C588DC-188B-4E11-92E5-458682B02A9C}" destId="{948788B4-2C09-4EBC-9AD8-820131E9C752}" srcOrd="0" destOrd="0" presId="urn:microsoft.com/office/officeart/2008/layout/NameandTitleOrganizationalChart"/>
    <dgm:cxn modelId="{7C65B27B-9222-4A94-996F-F8247C1A8F5D}" type="presParOf" srcId="{28C588DC-188B-4E11-92E5-458682B02A9C}" destId="{46367D87-50D4-45F8-9C57-F9024EFDA148}" srcOrd="1" destOrd="0" presId="urn:microsoft.com/office/officeart/2008/layout/NameandTitleOrganizationalChart"/>
    <dgm:cxn modelId="{BDA73914-2BCE-4F17-A177-5A9C9BCA0D0B}" type="presParOf" srcId="{28C588DC-188B-4E11-92E5-458682B02A9C}" destId="{FCC7C4B0-41A4-4A48-B1A9-4BBDAED57078}" srcOrd="2" destOrd="0" presId="urn:microsoft.com/office/officeart/2008/layout/NameandTitleOrganizationalChart"/>
    <dgm:cxn modelId="{04B02AC1-1E46-4AD3-A97E-3ECA6DA08426}" type="presParOf" srcId="{7B4CCA47-E90F-47A5-A0EE-B33B786003E6}" destId="{2B078B08-CDE5-4D73-B882-812C7A7E0643}" srcOrd="1" destOrd="0" presId="urn:microsoft.com/office/officeart/2008/layout/NameandTitleOrganizationalChart"/>
    <dgm:cxn modelId="{0E4B18D2-422F-4A55-98E7-6031E42E1577}" type="presParOf" srcId="{2B078B08-CDE5-4D73-B882-812C7A7E0643}" destId="{E8FBA2F9-AB10-4D02-8B76-7C62A4784B95}" srcOrd="0" destOrd="0" presId="urn:microsoft.com/office/officeart/2008/layout/NameandTitleOrganizationalChart"/>
    <dgm:cxn modelId="{C6027DF5-DD55-4FD2-BF8A-AB6AF24B7BD0}" type="presParOf" srcId="{2B078B08-CDE5-4D73-B882-812C7A7E0643}" destId="{380A77F4-83C4-4FC5-AB64-2FA9B861676E}" srcOrd="1" destOrd="0" presId="urn:microsoft.com/office/officeart/2008/layout/NameandTitleOrganizationalChart"/>
    <dgm:cxn modelId="{3366A465-8396-42FB-8891-D7910093F2F1}" type="presParOf" srcId="{380A77F4-83C4-4FC5-AB64-2FA9B861676E}" destId="{440ECA4E-2C1D-4FBD-908B-CFF3064F7BB7}" srcOrd="0" destOrd="0" presId="urn:microsoft.com/office/officeart/2008/layout/NameandTitleOrganizationalChart"/>
    <dgm:cxn modelId="{FD671C4D-C8CC-40A2-ADD5-CCE2BD8D581E}" type="presParOf" srcId="{440ECA4E-2C1D-4FBD-908B-CFF3064F7BB7}" destId="{E3B21DAC-DEDB-48B4-A49C-5A8BF2DF3A26}" srcOrd="0" destOrd="0" presId="urn:microsoft.com/office/officeart/2008/layout/NameandTitleOrganizationalChart"/>
    <dgm:cxn modelId="{085B5403-EBCB-48C5-813F-D00D9DD8196A}" type="presParOf" srcId="{440ECA4E-2C1D-4FBD-908B-CFF3064F7BB7}" destId="{9621AE91-25C7-4001-B589-D4BE59761449}" srcOrd="1" destOrd="0" presId="urn:microsoft.com/office/officeart/2008/layout/NameandTitleOrganizationalChart"/>
    <dgm:cxn modelId="{95524E15-29F8-4F55-8A98-76D4753B7EFF}" type="presParOf" srcId="{440ECA4E-2C1D-4FBD-908B-CFF3064F7BB7}" destId="{73C7B1A5-727B-47FF-A97C-DF760207396A}" srcOrd="2" destOrd="0" presId="urn:microsoft.com/office/officeart/2008/layout/NameandTitleOrganizationalChart"/>
    <dgm:cxn modelId="{602B31A1-C83D-4C3C-883C-A009229F3AD2}" type="presParOf" srcId="{380A77F4-83C4-4FC5-AB64-2FA9B861676E}" destId="{13EA37DB-9764-449E-80DE-4E6C340EC2B6}" srcOrd="1" destOrd="0" presId="urn:microsoft.com/office/officeart/2008/layout/NameandTitleOrganizationalChart"/>
    <dgm:cxn modelId="{FA39CC1B-BF6D-40FF-B0E9-4692EDA5FD7E}" type="presParOf" srcId="{380A77F4-83C4-4FC5-AB64-2FA9B861676E}" destId="{2E7E8760-0E68-41CA-AAC9-680D05F0B22B}" srcOrd="2" destOrd="0" presId="urn:microsoft.com/office/officeart/2008/layout/NameandTitleOrganizationalChart"/>
    <dgm:cxn modelId="{746FC2E4-C288-4705-9CC8-EF0D54DB9F08}" type="presParOf" srcId="{2B078B08-CDE5-4D73-B882-812C7A7E0643}" destId="{27DEFBB0-59B2-4520-8F64-B35B264910EA}" srcOrd="2" destOrd="0" presId="urn:microsoft.com/office/officeart/2008/layout/NameandTitleOrganizationalChart"/>
    <dgm:cxn modelId="{64274988-F684-4F25-B620-78846E31C6FF}" type="presParOf" srcId="{2B078B08-CDE5-4D73-B882-812C7A7E0643}" destId="{729F66E0-EDD7-439B-A73B-43DAD8BD21EF}" srcOrd="3" destOrd="0" presId="urn:microsoft.com/office/officeart/2008/layout/NameandTitleOrganizationalChart"/>
    <dgm:cxn modelId="{CC496724-6327-48D1-83F0-EDF6D8D2254C}" type="presParOf" srcId="{729F66E0-EDD7-439B-A73B-43DAD8BD21EF}" destId="{16933DB2-65B4-43B8-8432-0DE28EF98684}" srcOrd="0" destOrd="0" presId="urn:microsoft.com/office/officeart/2008/layout/NameandTitleOrganizationalChart"/>
    <dgm:cxn modelId="{97DEE2E7-D32E-4E18-9B65-B7D601A06E04}" type="presParOf" srcId="{16933DB2-65B4-43B8-8432-0DE28EF98684}" destId="{7E2E8DA0-E5C5-467F-8D5D-0EDCFD13CF52}" srcOrd="0" destOrd="0" presId="urn:microsoft.com/office/officeart/2008/layout/NameandTitleOrganizationalChart"/>
    <dgm:cxn modelId="{97A2B2A1-8F00-4746-91BE-F29DAD17D7FC}" type="presParOf" srcId="{16933DB2-65B4-43B8-8432-0DE28EF98684}" destId="{59987E77-AC2D-42FA-A66A-63CC2DD10D71}" srcOrd="1" destOrd="0" presId="urn:microsoft.com/office/officeart/2008/layout/NameandTitleOrganizationalChart"/>
    <dgm:cxn modelId="{2A230E8A-C71D-4950-88A8-87028EA679F7}" type="presParOf" srcId="{16933DB2-65B4-43B8-8432-0DE28EF98684}" destId="{F470639E-D0AC-4ABF-8284-E443D4509FC0}" srcOrd="2" destOrd="0" presId="urn:microsoft.com/office/officeart/2008/layout/NameandTitleOrganizationalChart"/>
    <dgm:cxn modelId="{8366B830-EA6F-4B4C-AB3E-C2F6AB7EDDC8}" type="presParOf" srcId="{729F66E0-EDD7-439B-A73B-43DAD8BD21EF}" destId="{CDE102BF-66FB-4A91-8F3E-6453B2411300}" srcOrd="1" destOrd="0" presId="urn:microsoft.com/office/officeart/2008/layout/NameandTitleOrganizationalChart"/>
    <dgm:cxn modelId="{4E56585A-190E-47E1-BF0A-F4261899BEF0}" type="presParOf" srcId="{729F66E0-EDD7-439B-A73B-43DAD8BD21EF}" destId="{F270DE3E-ACE8-41CA-B0DB-EA95AEA6903A}" srcOrd="2" destOrd="0" presId="urn:microsoft.com/office/officeart/2008/layout/NameandTitleOrganizationalChart"/>
    <dgm:cxn modelId="{C828CBB7-113D-4BD7-87B5-6477E21E3611}" type="presParOf" srcId="{7B4CCA47-E90F-47A5-A0EE-B33B786003E6}" destId="{772F8CC6-0DB0-4D38-B526-BD27F7770D32}" srcOrd="2" destOrd="0" presId="urn:microsoft.com/office/officeart/2008/layout/NameandTitleOrganizationalChart"/>
    <dgm:cxn modelId="{D9F5D793-84C3-4CED-B39E-7C674768AB5A}" type="presParOf" srcId="{772F8CC6-0DB0-4D38-B526-BD27F7770D32}" destId="{221663EF-399E-49CF-BBD0-19C663D6C1E7}" srcOrd="0" destOrd="0" presId="urn:microsoft.com/office/officeart/2008/layout/NameandTitleOrganizationalChart"/>
    <dgm:cxn modelId="{2AB9F5C8-D9A5-4D1D-AE5A-17B1A845A21A}" type="presParOf" srcId="{772F8CC6-0DB0-4D38-B526-BD27F7770D32}" destId="{F862030B-FD4B-4A67-A770-91DBCB5872DD}" srcOrd="1" destOrd="0" presId="urn:microsoft.com/office/officeart/2008/layout/NameandTitleOrganizationalChart"/>
    <dgm:cxn modelId="{9A44801D-6F0B-4E99-838D-ED0E805E77E9}" type="presParOf" srcId="{F862030B-FD4B-4A67-A770-91DBCB5872DD}" destId="{C0936DCA-586C-437B-B04E-CE3B83440823}" srcOrd="0" destOrd="0" presId="urn:microsoft.com/office/officeart/2008/layout/NameandTitleOrganizationalChart"/>
    <dgm:cxn modelId="{A04120B7-5AB6-476D-BB20-E1287615E332}" type="presParOf" srcId="{C0936DCA-586C-437B-B04E-CE3B83440823}" destId="{EF997B5B-E909-4849-A4BB-5481D5F184E4}" srcOrd="0" destOrd="0" presId="urn:microsoft.com/office/officeart/2008/layout/NameandTitleOrganizationalChart"/>
    <dgm:cxn modelId="{3395135C-4250-4109-9277-35314BF13790}" type="presParOf" srcId="{C0936DCA-586C-437B-B04E-CE3B83440823}" destId="{4B3F3F02-F735-4772-B9F1-B91B4A78CBAD}" srcOrd="1" destOrd="0" presId="urn:microsoft.com/office/officeart/2008/layout/NameandTitleOrganizationalChart"/>
    <dgm:cxn modelId="{EE59414A-2D41-4B33-86D6-4E67C98F65C0}" type="presParOf" srcId="{C0936DCA-586C-437B-B04E-CE3B83440823}" destId="{5466FEF5-AED4-43DF-BCEA-888E3EEAB5D9}" srcOrd="2" destOrd="0" presId="urn:microsoft.com/office/officeart/2008/layout/NameandTitleOrganizationalChart"/>
    <dgm:cxn modelId="{9FC1E047-63D4-49E2-BB82-C4EC172A0BF1}" type="presParOf" srcId="{F862030B-FD4B-4A67-A770-91DBCB5872DD}" destId="{A190FDD1-2D19-422A-A7BF-32EBFA1C757E}" srcOrd="1" destOrd="0" presId="urn:microsoft.com/office/officeart/2008/layout/NameandTitleOrganizationalChart"/>
    <dgm:cxn modelId="{F889803F-5997-4480-927A-8AB45FCB0D7F}" type="presParOf" srcId="{F862030B-FD4B-4A67-A770-91DBCB5872DD}" destId="{0F01BE07-6992-4811-B707-1F9BD367C4C0}" srcOrd="2" destOrd="0" presId="urn:microsoft.com/office/officeart/2008/layout/NameandTitleOrganizationalChart"/>
    <dgm:cxn modelId="{A00860C7-5C57-43AC-B333-D7D0B522F710}" type="presParOf" srcId="{C0236471-9F0F-441C-977F-BD8506801D8F}" destId="{31F9CB52-EA54-4B7D-A653-9BF9F02543D3}" srcOrd="4" destOrd="0" presId="urn:microsoft.com/office/officeart/2008/layout/NameandTitleOrganizationalChart"/>
    <dgm:cxn modelId="{10FF01C3-4C1B-456E-9493-CD608BB08A49}" type="presParOf" srcId="{C0236471-9F0F-441C-977F-BD8506801D8F}" destId="{47EA9D7B-90B3-4874-8294-7ACF6C5764D9}" srcOrd="5" destOrd="0" presId="urn:microsoft.com/office/officeart/2008/layout/NameandTitleOrganizationalChart"/>
    <dgm:cxn modelId="{E98BC8E4-74FD-4B38-9320-9DCD5B7D4FB7}" type="presParOf" srcId="{47EA9D7B-90B3-4874-8294-7ACF6C5764D9}" destId="{F205AF85-ADFB-4C5B-B798-630488E955C9}" srcOrd="0" destOrd="0" presId="urn:microsoft.com/office/officeart/2008/layout/NameandTitleOrganizationalChart"/>
    <dgm:cxn modelId="{2BB7CF7C-A4AF-4566-B426-C9CB94C2C49D}" type="presParOf" srcId="{F205AF85-ADFB-4C5B-B798-630488E955C9}" destId="{2EC6D695-CBCD-4CD3-AF85-7786B6489F0F}" srcOrd="0" destOrd="0" presId="urn:microsoft.com/office/officeart/2008/layout/NameandTitleOrganizationalChart"/>
    <dgm:cxn modelId="{43712DD6-CDD4-48AC-84CF-23220108A562}" type="presParOf" srcId="{F205AF85-ADFB-4C5B-B798-630488E955C9}" destId="{51D44BF8-9F12-4EED-B273-939E08BD6094}" srcOrd="1" destOrd="0" presId="urn:microsoft.com/office/officeart/2008/layout/NameandTitleOrganizationalChart"/>
    <dgm:cxn modelId="{930C7512-137E-46F9-A6C8-8F52E2A450F7}" type="presParOf" srcId="{F205AF85-ADFB-4C5B-B798-630488E955C9}" destId="{47B89B2A-412C-47CD-8805-31A63DA0CEC2}" srcOrd="2" destOrd="0" presId="urn:microsoft.com/office/officeart/2008/layout/NameandTitleOrganizationalChart"/>
    <dgm:cxn modelId="{E6AFADD8-2EE1-48C3-B0D6-FBBECC32213B}" type="presParOf" srcId="{47EA9D7B-90B3-4874-8294-7ACF6C5764D9}" destId="{3BA7259F-AC80-47FE-B0B2-B48036BAB8D0}" srcOrd="1" destOrd="0" presId="urn:microsoft.com/office/officeart/2008/layout/NameandTitleOrganizationalChart"/>
    <dgm:cxn modelId="{A5B60595-FD49-4F30-8D8A-55B0DBAF4727}" type="presParOf" srcId="{3BA7259F-AC80-47FE-B0B2-B48036BAB8D0}" destId="{97C4450A-30B5-43A5-A4CB-2ABBC8356354}" srcOrd="0" destOrd="0" presId="urn:microsoft.com/office/officeart/2008/layout/NameandTitleOrganizationalChart"/>
    <dgm:cxn modelId="{50B7FF8E-EC5F-43B2-9288-F8DFCD3C592B}" type="presParOf" srcId="{3BA7259F-AC80-47FE-B0B2-B48036BAB8D0}" destId="{15CF11C7-D275-4EAD-B174-B9DD8E4101EB}" srcOrd="1" destOrd="0" presId="urn:microsoft.com/office/officeart/2008/layout/NameandTitleOrganizationalChart"/>
    <dgm:cxn modelId="{42501CBA-F7D9-4D43-B9F1-1BA53E098596}" type="presParOf" srcId="{15CF11C7-D275-4EAD-B174-B9DD8E4101EB}" destId="{77E09FD7-0571-46D0-AAA9-2A0FB7A699A0}" srcOrd="0" destOrd="0" presId="urn:microsoft.com/office/officeart/2008/layout/NameandTitleOrganizationalChart"/>
    <dgm:cxn modelId="{192A96EF-BCF1-431A-9EF5-F87E88F976A6}" type="presParOf" srcId="{77E09FD7-0571-46D0-AAA9-2A0FB7A699A0}" destId="{866EC4CA-1F3D-4FA1-A523-F1DED618E1C2}" srcOrd="0" destOrd="0" presId="urn:microsoft.com/office/officeart/2008/layout/NameandTitleOrganizationalChart"/>
    <dgm:cxn modelId="{D736A93E-A79B-40BF-A020-A748542DD848}" type="presParOf" srcId="{77E09FD7-0571-46D0-AAA9-2A0FB7A699A0}" destId="{F26BF753-E4DA-43D6-B23C-F8137996BDE6}" srcOrd="1" destOrd="0" presId="urn:microsoft.com/office/officeart/2008/layout/NameandTitleOrganizationalChart"/>
    <dgm:cxn modelId="{56392BB8-BC61-40AB-A06F-0B4D4167E0ED}" type="presParOf" srcId="{77E09FD7-0571-46D0-AAA9-2A0FB7A699A0}" destId="{8D586891-5DF4-4D31-9149-649D3428757A}" srcOrd="2" destOrd="0" presId="urn:microsoft.com/office/officeart/2008/layout/NameandTitleOrganizationalChart"/>
    <dgm:cxn modelId="{2907E45D-CCAC-4279-A9FE-EBC3290EF912}" type="presParOf" srcId="{15CF11C7-D275-4EAD-B174-B9DD8E4101EB}" destId="{8196D9E1-D662-4039-B4D6-B059A68DFCE1}" srcOrd="1" destOrd="0" presId="urn:microsoft.com/office/officeart/2008/layout/NameandTitleOrganizationalChart"/>
    <dgm:cxn modelId="{2B205D53-65D2-4252-A3AE-30F87E2AFD1C}" type="presParOf" srcId="{15CF11C7-D275-4EAD-B174-B9DD8E4101EB}" destId="{964968E0-91B9-493F-ABF5-CCAA3743B581}" srcOrd="2" destOrd="0" presId="urn:microsoft.com/office/officeart/2008/layout/NameandTitleOrganizationalChart"/>
    <dgm:cxn modelId="{08B0A9E9-3921-4BBC-BA0A-B445EF116F1A}" type="presParOf" srcId="{3BA7259F-AC80-47FE-B0B2-B48036BAB8D0}" destId="{69822F91-9186-4213-86F5-19241FE41FA6}" srcOrd="2" destOrd="0" presId="urn:microsoft.com/office/officeart/2008/layout/NameandTitleOrganizationalChart"/>
    <dgm:cxn modelId="{EEAF4510-8E8F-49A9-8A42-7C12C36D460E}" type="presParOf" srcId="{3BA7259F-AC80-47FE-B0B2-B48036BAB8D0}" destId="{1B9265B9-EBD8-4A8E-916C-A22D4939CB20}" srcOrd="3" destOrd="0" presId="urn:microsoft.com/office/officeart/2008/layout/NameandTitleOrganizationalChart"/>
    <dgm:cxn modelId="{9696720B-EB14-4AEC-82BC-BCAB7D7B8547}" type="presParOf" srcId="{1B9265B9-EBD8-4A8E-916C-A22D4939CB20}" destId="{083BC174-5FB1-4D05-9B1A-0A129434D600}" srcOrd="0" destOrd="0" presId="urn:microsoft.com/office/officeart/2008/layout/NameandTitleOrganizationalChart"/>
    <dgm:cxn modelId="{1A684B5B-88CA-4B4D-8A6B-A54FA705BE35}" type="presParOf" srcId="{083BC174-5FB1-4D05-9B1A-0A129434D600}" destId="{F8AA6F56-190D-4F18-A1A2-30BA9936B240}" srcOrd="0" destOrd="0" presId="urn:microsoft.com/office/officeart/2008/layout/NameandTitleOrganizationalChart"/>
    <dgm:cxn modelId="{8890E6E3-6EB8-494B-BDE8-BF4400E7BBE9}" type="presParOf" srcId="{083BC174-5FB1-4D05-9B1A-0A129434D600}" destId="{6A7EB687-DDAB-443E-95A2-0E0A185D27CF}" srcOrd="1" destOrd="0" presId="urn:microsoft.com/office/officeart/2008/layout/NameandTitleOrganizationalChart"/>
    <dgm:cxn modelId="{B7A96AA4-C1DA-4BB9-A936-1E689E58A491}" type="presParOf" srcId="{083BC174-5FB1-4D05-9B1A-0A129434D600}" destId="{3C0C61D7-2B40-4113-AFE6-AAC4D44B4A52}" srcOrd="2" destOrd="0" presId="urn:microsoft.com/office/officeart/2008/layout/NameandTitleOrganizationalChart"/>
    <dgm:cxn modelId="{B86211E4-D92B-45D7-BDB1-1CE3162B2AE8}" type="presParOf" srcId="{1B9265B9-EBD8-4A8E-916C-A22D4939CB20}" destId="{5C54DB84-58F5-4816-9089-E0A774E73601}" srcOrd="1" destOrd="0" presId="urn:microsoft.com/office/officeart/2008/layout/NameandTitleOrganizationalChart"/>
    <dgm:cxn modelId="{53C94359-2EF9-4070-98DF-BA284AB37662}" type="presParOf" srcId="{1B9265B9-EBD8-4A8E-916C-A22D4939CB20}" destId="{314CA9A5-692B-4CB4-AAE4-8BC9A92E51DE}" srcOrd="2" destOrd="0" presId="urn:microsoft.com/office/officeart/2008/layout/NameandTitleOrganizationalChart"/>
    <dgm:cxn modelId="{C66BABD2-EEB0-4812-B047-FC0BFF3A5652}" type="presParOf" srcId="{47EA9D7B-90B3-4874-8294-7ACF6C5764D9}" destId="{F73FF114-68B8-4156-8024-31869B8CDDC2}" srcOrd="2" destOrd="0" presId="urn:microsoft.com/office/officeart/2008/layout/NameandTitleOrganizationalChart"/>
    <dgm:cxn modelId="{90054A39-4C3D-4143-B7DD-B72A753BBE80}" type="presParOf" srcId="{EF93E7EF-46F8-4CBA-855C-A72FF37B1FED}" destId="{41EB7582-AAD0-4DD3-BD90-1B8781778130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822F91-9186-4213-86F5-19241FE41FA6}">
      <dsp:nvSpPr>
        <dsp:cNvPr id="0" name=""/>
        <dsp:cNvSpPr/>
      </dsp:nvSpPr>
      <dsp:spPr>
        <a:xfrm>
          <a:off x="10066700" y="3173283"/>
          <a:ext cx="668315" cy="4974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6537"/>
              </a:lnTo>
              <a:lnTo>
                <a:pt x="668315" y="296537"/>
              </a:lnTo>
              <a:lnTo>
                <a:pt x="668315" y="49741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C4450A-30B5-43A5-A4CB-2ABBC8356354}">
      <dsp:nvSpPr>
        <dsp:cNvPr id="0" name=""/>
        <dsp:cNvSpPr/>
      </dsp:nvSpPr>
      <dsp:spPr>
        <a:xfrm>
          <a:off x="8744024" y="3173283"/>
          <a:ext cx="1322676" cy="497417"/>
        </a:xfrm>
        <a:custGeom>
          <a:avLst/>
          <a:gdLst/>
          <a:ahLst/>
          <a:cxnLst/>
          <a:rect l="0" t="0" r="0" b="0"/>
          <a:pathLst>
            <a:path>
              <a:moveTo>
                <a:pt x="1322676" y="0"/>
              </a:moveTo>
              <a:lnTo>
                <a:pt x="1322676" y="296537"/>
              </a:lnTo>
              <a:lnTo>
                <a:pt x="0" y="296537"/>
              </a:lnTo>
              <a:lnTo>
                <a:pt x="0" y="49741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F9CB52-EA54-4B7D-A653-9BF9F02543D3}">
      <dsp:nvSpPr>
        <dsp:cNvPr id="0" name=""/>
        <dsp:cNvSpPr/>
      </dsp:nvSpPr>
      <dsp:spPr>
        <a:xfrm>
          <a:off x="5974931" y="1814950"/>
          <a:ext cx="4091769" cy="4974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6537"/>
              </a:lnTo>
              <a:lnTo>
                <a:pt x="4091769" y="296537"/>
              </a:lnTo>
              <a:lnTo>
                <a:pt x="4091769" y="4974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1663EF-399E-49CF-BBD0-19C663D6C1E7}">
      <dsp:nvSpPr>
        <dsp:cNvPr id="0" name=""/>
        <dsp:cNvSpPr/>
      </dsp:nvSpPr>
      <dsp:spPr>
        <a:xfrm>
          <a:off x="6029225" y="3173283"/>
          <a:ext cx="325505" cy="911543"/>
        </a:xfrm>
        <a:custGeom>
          <a:avLst/>
          <a:gdLst/>
          <a:ahLst/>
          <a:cxnLst/>
          <a:rect l="0" t="0" r="0" b="0"/>
          <a:pathLst>
            <a:path>
              <a:moveTo>
                <a:pt x="325505" y="0"/>
              </a:moveTo>
              <a:lnTo>
                <a:pt x="325505" y="911543"/>
              </a:lnTo>
              <a:lnTo>
                <a:pt x="0" y="91154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DEFBB0-59B2-4520-8F64-B35B264910EA}">
      <dsp:nvSpPr>
        <dsp:cNvPr id="0" name=""/>
        <dsp:cNvSpPr/>
      </dsp:nvSpPr>
      <dsp:spPr>
        <a:xfrm>
          <a:off x="6354730" y="3173283"/>
          <a:ext cx="469269" cy="185575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54870"/>
              </a:lnTo>
              <a:lnTo>
                <a:pt x="469269" y="1654870"/>
              </a:lnTo>
              <a:lnTo>
                <a:pt x="469269" y="185575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FBA2F9-AB10-4D02-8B76-7C62A4784B95}">
      <dsp:nvSpPr>
        <dsp:cNvPr id="0" name=""/>
        <dsp:cNvSpPr/>
      </dsp:nvSpPr>
      <dsp:spPr>
        <a:xfrm>
          <a:off x="4854435" y="3173283"/>
          <a:ext cx="1500295" cy="1855750"/>
        </a:xfrm>
        <a:custGeom>
          <a:avLst/>
          <a:gdLst/>
          <a:ahLst/>
          <a:cxnLst/>
          <a:rect l="0" t="0" r="0" b="0"/>
          <a:pathLst>
            <a:path>
              <a:moveTo>
                <a:pt x="1500295" y="0"/>
              </a:moveTo>
              <a:lnTo>
                <a:pt x="1500295" y="1654870"/>
              </a:lnTo>
              <a:lnTo>
                <a:pt x="0" y="1654870"/>
              </a:lnTo>
              <a:lnTo>
                <a:pt x="0" y="185575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504FCB-B3E0-42FC-A060-564C7C868ACC}">
      <dsp:nvSpPr>
        <dsp:cNvPr id="0" name=""/>
        <dsp:cNvSpPr/>
      </dsp:nvSpPr>
      <dsp:spPr>
        <a:xfrm>
          <a:off x="5974931" y="1814950"/>
          <a:ext cx="379799" cy="4974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6537"/>
              </a:lnTo>
              <a:lnTo>
                <a:pt x="379799" y="296537"/>
              </a:lnTo>
              <a:lnTo>
                <a:pt x="379799" y="4974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525705-C03C-48A9-99E6-58CE015D8ED6}">
      <dsp:nvSpPr>
        <dsp:cNvPr id="0" name=""/>
        <dsp:cNvSpPr/>
      </dsp:nvSpPr>
      <dsp:spPr>
        <a:xfrm>
          <a:off x="1483328" y="3173283"/>
          <a:ext cx="1411402" cy="4974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6537"/>
              </a:lnTo>
              <a:lnTo>
                <a:pt x="1411402" y="296537"/>
              </a:lnTo>
              <a:lnTo>
                <a:pt x="1411402" y="49741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107700-9E8D-447F-B06D-8755B1F02297}">
      <dsp:nvSpPr>
        <dsp:cNvPr id="0" name=""/>
        <dsp:cNvSpPr/>
      </dsp:nvSpPr>
      <dsp:spPr>
        <a:xfrm>
          <a:off x="831391" y="3173283"/>
          <a:ext cx="651937" cy="497417"/>
        </a:xfrm>
        <a:custGeom>
          <a:avLst/>
          <a:gdLst/>
          <a:ahLst/>
          <a:cxnLst/>
          <a:rect l="0" t="0" r="0" b="0"/>
          <a:pathLst>
            <a:path>
              <a:moveTo>
                <a:pt x="651937" y="0"/>
              </a:moveTo>
              <a:lnTo>
                <a:pt x="651937" y="296537"/>
              </a:lnTo>
              <a:lnTo>
                <a:pt x="0" y="296537"/>
              </a:lnTo>
              <a:lnTo>
                <a:pt x="0" y="49741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A2A8D1-7034-456C-A6F4-E78EB605AFEF}">
      <dsp:nvSpPr>
        <dsp:cNvPr id="0" name=""/>
        <dsp:cNvSpPr/>
      </dsp:nvSpPr>
      <dsp:spPr>
        <a:xfrm>
          <a:off x="1483328" y="1814950"/>
          <a:ext cx="4491602" cy="497417"/>
        </a:xfrm>
        <a:custGeom>
          <a:avLst/>
          <a:gdLst/>
          <a:ahLst/>
          <a:cxnLst/>
          <a:rect l="0" t="0" r="0" b="0"/>
          <a:pathLst>
            <a:path>
              <a:moveTo>
                <a:pt x="4491602" y="0"/>
              </a:moveTo>
              <a:lnTo>
                <a:pt x="4491602" y="296537"/>
              </a:lnTo>
              <a:lnTo>
                <a:pt x="0" y="296537"/>
              </a:lnTo>
              <a:lnTo>
                <a:pt x="0" y="49741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E0490C-4370-4C43-A7D5-5D3494942680}">
      <dsp:nvSpPr>
        <dsp:cNvPr id="0" name=""/>
        <dsp:cNvSpPr/>
      </dsp:nvSpPr>
      <dsp:spPr>
        <a:xfrm>
          <a:off x="4819355" y="954035"/>
          <a:ext cx="2311151" cy="860915"/>
        </a:xfrm>
        <a:prstGeom prst="rect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21485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 smtClean="0"/>
            <a:t>진형은 생존했는가</a:t>
          </a:r>
          <a:r>
            <a:rPr lang="en-US" altLang="ko-KR" sz="1800" b="1" kern="1200" dirty="0" smtClean="0"/>
            <a:t>?</a:t>
          </a:r>
          <a:endParaRPr lang="ko-KR" altLang="en-US" sz="1800" b="1" kern="1200" dirty="0"/>
        </a:p>
      </dsp:txBody>
      <dsp:txXfrm>
        <a:off x="4819355" y="954035"/>
        <a:ext cx="2311151" cy="860915"/>
      </dsp:txXfrm>
    </dsp:sp>
    <dsp:sp modelId="{C7A40ED5-57C7-4A22-B206-082467F06770}">
      <dsp:nvSpPr>
        <dsp:cNvPr id="0" name=""/>
        <dsp:cNvSpPr/>
      </dsp:nvSpPr>
      <dsp:spPr>
        <a:xfrm>
          <a:off x="5476096" y="1623636"/>
          <a:ext cx="1496504" cy="2869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8255" rIns="33020" bIns="8255" numCol="1" spcCol="1270" anchor="ctr" anchorCtr="0">
          <a:noAutofit/>
        </a:bodyPr>
        <a:lstStyle/>
        <a:p>
          <a:pPr lvl="0" algn="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smtClean="0"/>
            <a:t>프롤로그 및 </a:t>
          </a:r>
          <a:r>
            <a:rPr lang="ko-KR" altLang="en-US" sz="1300" kern="1200" dirty="0" err="1" smtClean="0"/>
            <a:t>챕터</a:t>
          </a:r>
          <a:r>
            <a:rPr lang="ko-KR" altLang="en-US" sz="1300" kern="1200" dirty="0" smtClean="0"/>
            <a:t> </a:t>
          </a:r>
          <a:r>
            <a:rPr lang="en-US" altLang="ko-KR" sz="1300" kern="1200" dirty="0" smtClean="0"/>
            <a:t>1</a:t>
          </a:r>
          <a:endParaRPr lang="ko-KR" altLang="en-US" sz="1300" kern="1200" dirty="0"/>
        </a:p>
      </dsp:txBody>
      <dsp:txXfrm>
        <a:off x="5476096" y="1623636"/>
        <a:ext cx="1496504" cy="286971"/>
      </dsp:txXfrm>
    </dsp:sp>
    <dsp:sp modelId="{0C814F49-F4D4-4870-A943-688AA2350DBA}">
      <dsp:nvSpPr>
        <dsp:cNvPr id="0" name=""/>
        <dsp:cNvSpPr/>
      </dsp:nvSpPr>
      <dsp:spPr>
        <a:xfrm>
          <a:off x="651937" y="2312368"/>
          <a:ext cx="1662782" cy="8609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21485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 smtClean="0"/>
            <a:t>진형의 사망</a:t>
          </a:r>
          <a:endParaRPr lang="ko-KR" altLang="en-US" sz="1800" b="1" kern="1200" dirty="0"/>
        </a:p>
      </dsp:txBody>
      <dsp:txXfrm>
        <a:off x="651937" y="2312368"/>
        <a:ext cx="1662782" cy="860915"/>
      </dsp:txXfrm>
    </dsp:sp>
    <dsp:sp modelId="{DD4A6538-4579-40BE-AA99-855523E53889}">
      <dsp:nvSpPr>
        <dsp:cNvPr id="0" name=""/>
        <dsp:cNvSpPr/>
      </dsp:nvSpPr>
      <dsp:spPr>
        <a:xfrm>
          <a:off x="984498" y="2981969"/>
          <a:ext cx="1496504" cy="2869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27940" bIns="6985" numCol="1" spcCol="1270" anchor="ctr" anchorCtr="0">
          <a:noAutofit/>
        </a:bodyPr>
        <a:lstStyle/>
        <a:p>
          <a:pPr lvl="0" algn="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100" kern="1200" dirty="0" smtClean="0"/>
            <a:t>1</a:t>
          </a:r>
          <a:r>
            <a:rPr lang="ko-KR" altLang="en-US" sz="1100" kern="1200" dirty="0" err="1" smtClean="0"/>
            <a:t>회차</a:t>
          </a:r>
          <a:r>
            <a:rPr lang="ko-KR" altLang="en-US" sz="1100" kern="1200" dirty="0" smtClean="0"/>
            <a:t> </a:t>
          </a:r>
          <a:r>
            <a:rPr lang="en-US" altLang="ko-KR" sz="1100" kern="1200" dirty="0" smtClean="0"/>
            <a:t>or </a:t>
          </a:r>
          <a:r>
            <a:rPr lang="ko-KR" altLang="en-US" sz="1100" kern="1200" dirty="0" smtClean="0"/>
            <a:t>플레이 미흡</a:t>
          </a:r>
          <a:endParaRPr lang="ko-KR" altLang="en-US" sz="1100" kern="1200" dirty="0"/>
        </a:p>
      </dsp:txBody>
      <dsp:txXfrm>
        <a:off x="984498" y="2981969"/>
        <a:ext cx="1496504" cy="286971"/>
      </dsp:txXfrm>
    </dsp:sp>
    <dsp:sp modelId="{DDC3E42C-8B54-4B24-80DA-02C04E1AE74C}">
      <dsp:nvSpPr>
        <dsp:cNvPr id="0" name=""/>
        <dsp:cNvSpPr/>
      </dsp:nvSpPr>
      <dsp:spPr>
        <a:xfrm>
          <a:off x="0" y="3670701"/>
          <a:ext cx="1662782" cy="860915"/>
        </a:xfrm>
        <a:prstGeom prst="rect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21485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사람들을 먼저</a:t>
          </a:r>
          <a:r>
            <a:rPr lang="en-US" altLang="ko-KR" sz="1400" kern="1200" dirty="0" smtClean="0"/>
            <a:t/>
          </a:r>
          <a:br>
            <a:rPr lang="en-US" altLang="ko-KR" sz="1400" kern="1200" dirty="0" smtClean="0"/>
          </a:br>
          <a:r>
            <a:rPr lang="ko-KR" altLang="en-US" sz="1400" kern="1200" dirty="0" smtClean="0"/>
            <a:t>구출한다</a:t>
          </a:r>
          <a:endParaRPr lang="ko-KR" altLang="en-US" sz="1400" kern="1200" dirty="0"/>
        </a:p>
      </dsp:txBody>
      <dsp:txXfrm>
        <a:off x="0" y="3670701"/>
        <a:ext cx="1662782" cy="860915"/>
      </dsp:txXfrm>
    </dsp:sp>
    <dsp:sp modelId="{A6057124-7E63-4D0A-A5EB-8BDC5705CB87}">
      <dsp:nvSpPr>
        <dsp:cNvPr id="0" name=""/>
        <dsp:cNvSpPr/>
      </dsp:nvSpPr>
      <dsp:spPr>
        <a:xfrm>
          <a:off x="318308" y="4340301"/>
          <a:ext cx="1496504" cy="2869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8255" rIns="33020" bIns="8255" numCol="1" spcCol="1270" anchor="ctr" anchorCtr="0">
          <a:noAutofit/>
        </a:bodyPr>
        <a:lstStyle/>
        <a:p>
          <a:pPr lvl="0" algn="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err="1" smtClean="0"/>
            <a:t>엔딩</a:t>
          </a:r>
          <a:r>
            <a:rPr lang="ko-KR" altLang="en-US" sz="1300" kern="1200" dirty="0" smtClean="0"/>
            <a:t> </a:t>
          </a:r>
          <a:r>
            <a:rPr lang="en-US" altLang="ko-KR" sz="1300" kern="1200" dirty="0" smtClean="0"/>
            <a:t>/ </a:t>
          </a:r>
          <a:r>
            <a:rPr lang="ko-KR" altLang="en-US" sz="1300" b="1" kern="1200" dirty="0" err="1" smtClean="0"/>
            <a:t>패닉룸</a:t>
          </a:r>
          <a:endParaRPr lang="ko-KR" altLang="en-US" sz="1300" b="1" kern="1200" dirty="0"/>
        </a:p>
      </dsp:txBody>
      <dsp:txXfrm>
        <a:off x="318308" y="4340301"/>
        <a:ext cx="1496504" cy="286971"/>
      </dsp:txXfrm>
    </dsp:sp>
    <dsp:sp modelId="{ED8C50CC-FBCE-48DD-A92F-BD208E338ADE}">
      <dsp:nvSpPr>
        <dsp:cNvPr id="0" name=""/>
        <dsp:cNvSpPr/>
      </dsp:nvSpPr>
      <dsp:spPr>
        <a:xfrm>
          <a:off x="2063339" y="3670701"/>
          <a:ext cx="1662782" cy="860915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21485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err="1" smtClean="0"/>
            <a:t>멘탈</a:t>
          </a:r>
          <a:r>
            <a:rPr lang="ko-KR" altLang="en-US" sz="1400" kern="1200" dirty="0" smtClean="0"/>
            <a:t> 유지 실패</a:t>
          </a:r>
          <a:r>
            <a:rPr lang="en-US" altLang="ko-KR" sz="1400" kern="1200" dirty="0" smtClean="0"/>
            <a:t/>
          </a:r>
          <a:br>
            <a:rPr lang="en-US" altLang="ko-KR" sz="1400" kern="1200" dirty="0" smtClean="0"/>
          </a:br>
          <a:r>
            <a:rPr lang="en-US" altLang="ko-KR" sz="1400" kern="1200" dirty="0" smtClean="0"/>
            <a:t>(</a:t>
          </a:r>
          <a:r>
            <a:rPr lang="ko-KR" altLang="en-US" sz="1400" kern="1200" dirty="0" smtClean="0"/>
            <a:t>모든 루트 공통</a:t>
          </a:r>
          <a:r>
            <a:rPr lang="en-US" altLang="ko-KR" sz="1400" kern="1200" dirty="0" smtClean="0"/>
            <a:t>)</a:t>
          </a:r>
          <a:endParaRPr lang="ko-KR" altLang="en-US" sz="1400" kern="1200" dirty="0"/>
        </a:p>
      </dsp:txBody>
      <dsp:txXfrm>
        <a:off x="2063339" y="3670701"/>
        <a:ext cx="1662782" cy="860915"/>
      </dsp:txXfrm>
    </dsp:sp>
    <dsp:sp modelId="{5DE7B6B5-E0DA-4587-A69B-D8B4DBC0485A}">
      <dsp:nvSpPr>
        <dsp:cNvPr id="0" name=""/>
        <dsp:cNvSpPr/>
      </dsp:nvSpPr>
      <dsp:spPr>
        <a:xfrm>
          <a:off x="2395903" y="4340301"/>
          <a:ext cx="1496504" cy="2869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8255" rIns="33020" bIns="8255" numCol="1" spcCol="1270" anchor="ctr" anchorCtr="0">
          <a:noAutofit/>
        </a:bodyPr>
        <a:lstStyle/>
        <a:p>
          <a:pPr lvl="0" algn="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err="1" smtClean="0"/>
            <a:t>엔딩</a:t>
          </a:r>
          <a:r>
            <a:rPr lang="ko-KR" altLang="en-US" sz="1300" kern="1200" dirty="0" smtClean="0"/>
            <a:t> </a:t>
          </a:r>
          <a:r>
            <a:rPr lang="en-US" altLang="ko-KR" sz="1300" kern="1200" dirty="0" smtClean="0"/>
            <a:t>/ </a:t>
          </a:r>
          <a:r>
            <a:rPr lang="ko-KR" altLang="en-US" sz="1300" b="1" kern="1200" dirty="0" smtClean="0"/>
            <a:t>자살</a:t>
          </a:r>
          <a:endParaRPr lang="ko-KR" altLang="en-US" sz="1300" b="1" kern="1200" dirty="0"/>
        </a:p>
      </dsp:txBody>
      <dsp:txXfrm>
        <a:off x="2395903" y="4340301"/>
        <a:ext cx="1496504" cy="286971"/>
      </dsp:txXfrm>
    </dsp:sp>
    <dsp:sp modelId="{948788B4-2C09-4EBC-9AD8-820131E9C752}">
      <dsp:nvSpPr>
        <dsp:cNvPr id="0" name=""/>
        <dsp:cNvSpPr/>
      </dsp:nvSpPr>
      <dsp:spPr>
        <a:xfrm>
          <a:off x="5243734" y="2312368"/>
          <a:ext cx="2221993" cy="8609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21485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 smtClean="0"/>
            <a:t>진형을 주인공이     직접 구출</a:t>
          </a:r>
          <a:endParaRPr lang="ko-KR" altLang="en-US" sz="1800" b="1" kern="1200" dirty="0"/>
        </a:p>
      </dsp:txBody>
      <dsp:txXfrm>
        <a:off x="5243734" y="2312368"/>
        <a:ext cx="2221993" cy="860915"/>
      </dsp:txXfrm>
    </dsp:sp>
    <dsp:sp modelId="{46367D87-50D4-45F8-9C57-F9024EFDA148}">
      <dsp:nvSpPr>
        <dsp:cNvPr id="0" name=""/>
        <dsp:cNvSpPr/>
      </dsp:nvSpPr>
      <dsp:spPr>
        <a:xfrm>
          <a:off x="6149806" y="2981969"/>
          <a:ext cx="1496504" cy="2869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lvl="0" algn="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200" kern="1200" dirty="0" smtClean="0"/>
            <a:t>신형 </a:t>
          </a:r>
          <a:r>
            <a:rPr lang="ko-KR" altLang="en-US" sz="1200" kern="1200" dirty="0" err="1" smtClean="0"/>
            <a:t>방화복이</a:t>
          </a:r>
          <a:r>
            <a:rPr lang="ko-KR" altLang="en-US" sz="1200" kern="1200" dirty="0" smtClean="0"/>
            <a:t> 있다</a:t>
          </a:r>
          <a:endParaRPr lang="ko-KR" altLang="en-US" sz="1200" kern="1200" dirty="0"/>
        </a:p>
      </dsp:txBody>
      <dsp:txXfrm>
        <a:off x="6149806" y="2981969"/>
        <a:ext cx="1496504" cy="286971"/>
      </dsp:txXfrm>
    </dsp:sp>
    <dsp:sp modelId="{E3B21DAC-DEDB-48B4-A49C-5A8BF2DF3A26}">
      <dsp:nvSpPr>
        <dsp:cNvPr id="0" name=""/>
        <dsp:cNvSpPr/>
      </dsp:nvSpPr>
      <dsp:spPr>
        <a:xfrm>
          <a:off x="4023044" y="5029034"/>
          <a:ext cx="1662782" cy="860915"/>
        </a:xfrm>
        <a:prstGeom prst="rect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21485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진형의 죽음</a:t>
          </a:r>
          <a:endParaRPr lang="ko-KR" altLang="en-US" sz="1400" kern="1200" dirty="0"/>
        </a:p>
      </dsp:txBody>
      <dsp:txXfrm>
        <a:off x="4023044" y="5029034"/>
        <a:ext cx="1662782" cy="860915"/>
      </dsp:txXfrm>
    </dsp:sp>
    <dsp:sp modelId="{9621AE91-25C7-4001-B589-D4BE59761449}">
      <dsp:nvSpPr>
        <dsp:cNvPr id="0" name=""/>
        <dsp:cNvSpPr/>
      </dsp:nvSpPr>
      <dsp:spPr>
        <a:xfrm>
          <a:off x="4355602" y="5698634"/>
          <a:ext cx="1496504" cy="2869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8255" rIns="33020" bIns="8255" numCol="1" spcCol="1270" anchor="ctr" anchorCtr="0">
          <a:noAutofit/>
        </a:bodyPr>
        <a:lstStyle/>
        <a:p>
          <a:pPr lvl="0" algn="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err="1" smtClean="0"/>
            <a:t>엔딩</a:t>
          </a:r>
          <a:r>
            <a:rPr lang="ko-KR" altLang="en-US" sz="1300" kern="1200" dirty="0" smtClean="0"/>
            <a:t> </a:t>
          </a:r>
          <a:r>
            <a:rPr lang="en-US" altLang="ko-KR" sz="1300" kern="1200" dirty="0" smtClean="0"/>
            <a:t>/ </a:t>
          </a:r>
          <a:r>
            <a:rPr lang="ko-KR" altLang="en-US" sz="1300" b="1" kern="1200" dirty="0" smtClean="0"/>
            <a:t>비극</a:t>
          </a:r>
          <a:endParaRPr lang="ko-KR" altLang="en-US" sz="1300" b="1" kern="1200" dirty="0"/>
        </a:p>
      </dsp:txBody>
      <dsp:txXfrm>
        <a:off x="4355602" y="5698634"/>
        <a:ext cx="1496504" cy="286971"/>
      </dsp:txXfrm>
    </dsp:sp>
    <dsp:sp modelId="{7E2E8DA0-E5C5-467F-8D5D-0EDCFD13CF52}">
      <dsp:nvSpPr>
        <dsp:cNvPr id="0" name=""/>
        <dsp:cNvSpPr/>
      </dsp:nvSpPr>
      <dsp:spPr>
        <a:xfrm>
          <a:off x="5992609" y="5029034"/>
          <a:ext cx="1662782" cy="860915"/>
        </a:xfrm>
        <a:prstGeom prst="rect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21485" numCol="1" spcCol="1270" anchor="ctr" anchorCtr="0">
          <a:noAutofit/>
        </a:bodyPr>
        <a:lstStyle/>
        <a:p>
          <a:pPr lvl="0" algn="ctr" defTabSz="6223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성공적인 구출</a:t>
          </a:r>
          <a:endParaRPr lang="ko-KR" altLang="en-US" sz="1400" kern="1200" dirty="0"/>
        </a:p>
      </dsp:txBody>
      <dsp:txXfrm>
        <a:off x="5992609" y="5029034"/>
        <a:ext cx="1662782" cy="860915"/>
      </dsp:txXfrm>
    </dsp:sp>
    <dsp:sp modelId="{59987E77-AC2D-42FA-A66A-63CC2DD10D71}">
      <dsp:nvSpPr>
        <dsp:cNvPr id="0" name=""/>
        <dsp:cNvSpPr/>
      </dsp:nvSpPr>
      <dsp:spPr>
        <a:xfrm>
          <a:off x="6325164" y="5698634"/>
          <a:ext cx="1496504" cy="2869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8255" rIns="33020" bIns="8255" numCol="1" spcCol="1270" anchor="ctr" anchorCtr="0">
          <a:noAutofit/>
        </a:bodyPr>
        <a:lstStyle/>
        <a:p>
          <a:pPr lvl="0" algn="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err="1" smtClean="0"/>
            <a:t>엔딩</a:t>
          </a:r>
          <a:r>
            <a:rPr lang="ko-KR" altLang="en-US" sz="1300" kern="1200" dirty="0" smtClean="0"/>
            <a:t> </a:t>
          </a:r>
          <a:r>
            <a:rPr lang="en-US" altLang="ko-KR" sz="1300" kern="1200" dirty="0" smtClean="0"/>
            <a:t>/ </a:t>
          </a:r>
          <a:r>
            <a:rPr lang="ko-KR" altLang="en-US" sz="1300" b="1" kern="1200" dirty="0" smtClean="0"/>
            <a:t>멋진 세계</a:t>
          </a:r>
          <a:endParaRPr lang="ko-KR" altLang="en-US" sz="1300" b="1" kern="1200" dirty="0"/>
        </a:p>
      </dsp:txBody>
      <dsp:txXfrm>
        <a:off x="6325164" y="5698634"/>
        <a:ext cx="1496504" cy="286971"/>
      </dsp:txXfrm>
    </dsp:sp>
    <dsp:sp modelId="{EF997B5B-E909-4849-A4BB-5481D5F184E4}">
      <dsp:nvSpPr>
        <dsp:cNvPr id="0" name=""/>
        <dsp:cNvSpPr/>
      </dsp:nvSpPr>
      <dsp:spPr>
        <a:xfrm>
          <a:off x="4366442" y="3654369"/>
          <a:ext cx="1662782" cy="860915"/>
        </a:xfrm>
        <a:prstGeom prst="rect">
          <a:avLst/>
        </a:prstGeom>
        <a:solidFill>
          <a:schemeClr val="tx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21485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진형이 동료</a:t>
          </a:r>
          <a:r>
            <a:rPr lang="en-US" altLang="ko-KR" sz="1400" kern="1200" dirty="0" smtClean="0"/>
            <a:t/>
          </a:r>
          <a:br>
            <a:rPr lang="en-US" altLang="ko-KR" sz="1400" kern="1200" dirty="0" smtClean="0"/>
          </a:br>
          <a:r>
            <a:rPr lang="ko-KR" altLang="en-US" sz="1400" kern="1200" dirty="0" smtClean="0"/>
            <a:t>소방관으로 등장</a:t>
          </a:r>
          <a:endParaRPr lang="ko-KR" altLang="en-US" sz="1400" kern="1200" dirty="0"/>
        </a:p>
      </dsp:txBody>
      <dsp:txXfrm>
        <a:off x="4366442" y="3654369"/>
        <a:ext cx="1662782" cy="860915"/>
      </dsp:txXfrm>
    </dsp:sp>
    <dsp:sp modelId="{4B3F3F02-F735-4772-B9F1-B91B4A78CBAD}">
      <dsp:nvSpPr>
        <dsp:cNvPr id="0" name=""/>
        <dsp:cNvSpPr/>
      </dsp:nvSpPr>
      <dsp:spPr>
        <a:xfrm>
          <a:off x="4699005" y="4323973"/>
          <a:ext cx="1496504" cy="2869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lvl="0" algn="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200" kern="1200" dirty="0" smtClean="0"/>
            <a:t>*</a:t>
          </a:r>
          <a:r>
            <a:rPr lang="ko-KR" altLang="en-US" sz="1200" kern="1200" dirty="0" smtClean="0"/>
            <a:t>주인공이 만든 환상</a:t>
          </a:r>
          <a:endParaRPr lang="ko-KR" altLang="en-US" sz="1200" kern="1200" dirty="0"/>
        </a:p>
      </dsp:txBody>
      <dsp:txXfrm>
        <a:off x="4699005" y="4323973"/>
        <a:ext cx="1496504" cy="286971"/>
      </dsp:txXfrm>
    </dsp:sp>
    <dsp:sp modelId="{2EC6D695-CBCD-4CD3-AF85-7786B6489F0F}">
      <dsp:nvSpPr>
        <dsp:cNvPr id="0" name=""/>
        <dsp:cNvSpPr/>
      </dsp:nvSpPr>
      <dsp:spPr>
        <a:xfrm>
          <a:off x="8768716" y="2312368"/>
          <a:ext cx="2595969" cy="8609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21485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 smtClean="0"/>
            <a:t>진형이 스스로 생존</a:t>
          </a:r>
          <a:endParaRPr lang="en-US" altLang="ko-KR" sz="1800" b="1" kern="1200" dirty="0" smtClean="0"/>
        </a:p>
      </dsp:txBody>
      <dsp:txXfrm>
        <a:off x="8768716" y="2312368"/>
        <a:ext cx="2595969" cy="860915"/>
      </dsp:txXfrm>
    </dsp:sp>
    <dsp:sp modelId="{51D44BF8-9F12-4EED-B273-939E08BD6094}">
      <dsp:nvSpPr>
        <dsp:cNvPr id="0" name=""/>
        <dsp:cNvSpPr/>
      </dsp:nvSpPr>
      <dsp:spPr>
        <a:xfrm>
          <a:off x="10047234" y="2981969"/>
          <a:ext cx="1496504" cy="2869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lvl="0" algn="r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200" kern="1200" dirty="0" smtClean="0"/>
            <a:t>소화기를 흔들었다</a:t>
          </a:r>
          <a:endParaRPr lang="ko-KR" altLang="en-US" sz="1200" kern="1200" dirty="0"/>
        </a:p>
      </dsp:txBody>
      <dsp:txXfrm>
        <a:off x="10047234" y="2981969"/>
        <a:ext cx="1496504" cy="286971"/>
      </dsp:txXfrm>
    </dsp:sp>
    <dsp:sp modelId="{866EC4CA-1F3D-4FA1-A523-F1DED618E1C2}">
      <dsp:nvSpPr>
        <dsp:cNvPr id="0" name=""/>
        <dsp:cNvSpPr/>
      </dsp:nvSpPr>
      <dsp:spPr>
        <a:xfrm>
          <a:off x="7912633" y="3670701"/>
          <a:ext cx="1662782" cy="860915"/>
        </a:xfrm>
        <a:prstGeom prst="rect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21485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직접 아버지를</a:t>
          </a:r>
          <a:r>
            <a:rPr lang="en-US" altLang="ko-KR" sz="1400" kern="1200" dirty="0" smtClean="0"/>
            <a:t/>
          </a:r>
          <a:br>
            <a:rPr lang="en-US" altLang="ko-KR" sz="1400" kern="1200" dirty="0" smtClean="0"/>
          </a:br>
          <a:r>
            <a:rPr lang="ko-KR" altLang="en-US" sz="1400" kern="1200" dirty="0" smtClean="0"/>
            <a:t>구출한다</a:t>
          </a:r>
          <a:endParaRPr lang="ko-KR" altLang="en-US" sz="1400" kern="1200" dirty="0"/>
        </a:p>
      </dsp:txBody>
      <dsp:txXfrm>
        <a:off x="7912633" y="3670701"/>
        <a:ext cx="1662782" cy="860915"/>
      </dsp:txXfrm>
    </dsp:sp>
    <dsp:sp modelId="{F26BF753-E4DA-43D6-B23C-F8137996BDE6}">
      <dsp:nvSpPr>
        <dsp:cNvPr id="0" name=""/>
        <dsp:cNvSpPr/>
      </dsp:nvSpPr>
      <dsp:spPr>
        <a:xfrm>
          <a:off x="8245189" y="4340301"/>
          <a:ext cx="1496504" cy="2869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8255" rIns="33020" bIns="8255" numCol="1" spcCol="1270" anchor="ctr" anchorCtr="0">
          <a:noAutofit/>
        </a:bodyPr>
        <a:lstStyle/>
        <a:p>
          <a:pPr lvl="0" algn="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err="1" smtClean="0"/>
            <a:t>엔딩</a:t>
          </a:r>
          <a:r>
            <a:rPr lang="ko-KR" altLang="en-US" sz="1300" kern="1200" dirty="0" smtClean="0"/>
            <a:t> </a:t>
          </a:r>
          <a:r>
            <a:rPr lang="en-US" altLang="ko-KR" sz="1300" kern="1200" dirty="0" smtClean="0"/>
            <a:t>/ </a:t>
          </a:r>
          <a:r>
            <a:rPr lang="ko-KR" altLang="en-US" sz="1300" b="1" kern="1200" dirty="0" smtClean="0"/>
            <a:t>불명예</a:t>
          </a:r>
          <a:endParaRPr lang="ko-KR" altLang="en-US" sz="1300" b="1" kern="1200" dirty="0"/>
        </a:p>
      </dsp:txBody>
      <dsp:txXfrm>
        <a:off x="8245189" y="4340301"/>
        <a:ext cx="1496504" cy="286971"/>
      </dsp:txXfrm>
    </dsp:sp>
    <dsp:sp modelId="{F8AA6F56-190D-4F18-A1A2-30BA9936B240}">
      <dsp:nvSpPr>
        <dsp:cNvPr id="0" name=""/>
        <dsp:cNvSpPr/>
      </dsp:nvSpPr>
      <dsp:spPr>
        <a:xfrm>
          <a:off x="9903625" y="3670701"/>
          <a:ext cx="1662782" cy="860915"/>
        </a:xfrm>
        <a:prstGeom prst="rect">
          <a:avLst/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21485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dirty="0" smtClean="0"/>
            <a:t>사람들을 먼저</a:t>
          </a:r>
          <a:r>
            <a:rPr lang="en-US" altLang="ko-KR" sz="1400" kern="1200" dirty="0" smtClean="0"/>
            <a:t/>
          </a:r>
          <a:br>
            <a:rPr lang="en-US" altLang="ko-KR" sz="1400" kern="1200" dirty="0" smtClean="0"/>
          </a:br>
          <a:r>
            <a:rPr lang="ko-KR" altLang="en-US" sz="1400" kern="1200" dirty="0" smtClean="0"/>
            <a:t>구출한다</a:t>
          </a:r>
          <a:endParaRPr lang="ko-KR" altLang="en-US" sz="1400" kern="1200" dirty="0"/>
        </a:p>
      </dsp:txBody>
      <dsp:txXfrm>
        <a:off x="9903625" y="3670701"/>
        <a:ext cx="1662782" cy="860915"/>
      </dsp:txXfrm>
    </dsp:sp>
    <dsp:sp modelId="{6A7EB687-DDAB-443E-95A2-0E0A185D27CF}">
      <dsp:nvSpPr>
        <dsp:cNvPr id="0" name=""/>
        <dsp:cNvSpPr/>
      </dsp:nvSpPr>
      <dsp:spPr>
        <a:xfrm>
          <a:off x="10069903" y="4340301"/>
          <a:ext cx="1496504" cy="28697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8255" rIns="33020" bIns="8255" numCol="1" spcCol="1270" anchor="ctr" anchorCtr="0">
          <a:noAutofit/>
        </a:bodyPr>
        <a:lstStyle/>
        <a:p>
          <a:pPr lvl="0" algn="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300" kern="1200" dirty="0" err="1" smtClean="0"/>
            <a:t>엔딩</a:t>
          </a:r>
          <a:r>
            <a:rPr lang="ko-KR" altLang="en-US" sz="1300" kern="1200" dirty="0" smtClean="0"/>
            <a:t> </a:t>
          </a:r>
          <a:r>
            <a:rPr lang="en-US" altLang="ko-KR" sz="1300" kern="1200" dirty="0" smtClean="0"/>
            <a:t>/ </a:t>
          </a:r>
          <a:r>
            <a:rPr lang="ko-KR" altLang="en-US" sz="1300" b="1" kern="1200" dirty="0" smtClean="0"/>
            <a:t>불편한 진실</a:t>
          </a:r>
          <a:endParaRPr lang="ko-KR" altLang="en-US" sz="1300" b="1" kern="1200" dirty="0"/>
        </a:p>
      </dsp:txBody>
      <dsp:txXfrm>
        <a:off x="10069903" y="4340301"/>
        <a:ext cx="1496504" cy="2869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7D110E-D287-45AF-BEC4-7E3C27D6C3A2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97954-6408-412C-8D55-5D363A50E7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64647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01AD08-0D31-474C-8B24-2FEAB69B64AC}" type="datetimeFigureOut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9E0844-E678-478E-8AAC-CBB9A46E6F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38655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445F2-2BE3-4F7B-96F1-47272F6DCC18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245600" y="601663"/>
            <a:ext cx="2743200" cy="365125"/>
          </a:xfrm>
        </p:spPr>
        <p:txBody>
          <a:bodyPr/>
          <a:lstStyle>
            <a:lvl1pPr>
              <a:defRPr sz="1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D9541B4-DDE9-456E-990A-B1C91550C4DC}" type="slidenum">
              <a:rPr lang="ko-KR" altLang="en-US" smtClean="0"/>
              <a:pPr/>
              <a:t>‹#›</a:t>
            </a:fld>
            <a:r>
              <a:rPr lang="en-US" altLang="ko-KR" smtClean="0"/>
              <a:t>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310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30552-019B-415D-99F7-BAC06B4908AE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576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0B815-A048-4382-BA95-8F27CD04E7FC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39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6FDD-0C4C-4634-936A-759C2A4710C0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 txBox="1">
            <a:spLocks/>
          </p:cNvSpPr>
          <p:nvPr userDrawn="1"/>
        </p:nvSpPr>
        <p:spPr>
          <a:xfrm>
            <a:off x="9245600" y="59928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D9541B4-DDE9-456E-990A-B1C91550C4DC}" type="slidenum">
              <a:rPr lang="ko-KR" altLang="en-US" smtClean="0">
                <a:solidFill>
                  <a:schemeClr val="bg1">
                    <a:lumMod val="50000"/>
                  </a:schemeClr>
                </a:solidFill>
              </a:rPr>
              <a:pPr/>
              <a:t>‹#›</a:t>
            </a:fld>
            <a:r>
              <a:rPr lang="en-US" altLang="ko-KR" dirty="0" smtClean="0">
                <a:solidFill>
                  <a:schemeClr val="bg1">
                    <a:lumMod val="50000"/>
                  </a:schemeClr>
                </a:solidFill>
              </a:rPr>
              <a:t>P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3442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D7B7F-E110-46E2-9DAE-2697C679BFAC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9100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C9DEC-1F75-4701-A01F-14CB39152258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114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25D46-3CEC-4AB4-89FC-684A23FD9AD3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091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BD385-6EAE-452F-A296-6A73C2D5634F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381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20DC9-27A9-4B22-ABAF-DA07390E856D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42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5BE92-0E32-437E-BE21-5AB1BE32BC81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50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80DC-3DFC-4C50-B478-9E1A76E246EF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43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397B1-5634-4B34-9696-D23068684A60}" type="datetime1">
              <a:rPr lang="ko-KR" altLang="en-US" smtClean="0"/>
              <a:t>2018-12-11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541B4-DDE9-456E-990A-B1C91550C4D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202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6165" y="0"/>
            <a:ext cx="5116068" cy="6858000"/>
          </a:xfrm>
          <a:prstGeom prst="rect">
            <a:avLst/>
          </a:prstGeom>
          <a:effectLst>
            <a:outerShdw blurRad="50800" dist="50800" dir="5400000" algn="ctr" rotWithShape="0">
              <a:schemeClr val="bg1">
                <a:alpha val="37000"/>
              </a:schemeClr>
            </a:outerShdw>
          </a:effectLst>
        </p:spPr>
      </p:pic>
      <p:sp>
        <p:nvSpPr>
          <p:cNvPr id="4" name="직사각형 3"/>
          <p:cNvSpPr/>
          <p:nvPr/>
        </p:nvSpPr>
        <p:spPr>
          <a:xfrm>
            <a:off x="1484454" y="2829658"/>
            <a:ext cx="42667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C00000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  <a:cs typeface="Arial" panose="020B0604020202020204" pitchFamily="34" charset="0"/>
              </a:rPr>
              <a:t>불</a:t>
            </a:r>
            <a:r>
              <a:rPr lang="ko-KR" altLang="en-US" sz="48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  <a:cs typeface="Arial" panose="020B0604020202020204" pitchFamily="34" charset="0"/>
              </a:rPr>
              <a:t> 너머에</a:t>
            </a:r>
            <a:r>
              <a:rPr lang="en-US" altLang="ko-KR" sz="28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  <a:cs typeface="Arial" panose="020B0604020202020204" pitchFamily="34" charset="0"/>
              </a:rPr>
              <a:t>: Recall</a:t>
            </a:r>
            <a:endParaRPr lang="ko-KR" altLang="en-US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484454" y="3660655"/>
            <a:ext cx="30171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[ </a:t>
            </a:r>
            <a:r>
              <a:rPr lang="ko-KR" altLang="en-US" sz="1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모바일 횡스크롤 퍼즐 어드벤처 </a:t>
            </a:r>
            <a:r>
              <a:rPr lang="en-US" altLang="ko-KR" sz="1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]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1304472" y="2761864"/>
            <a:ext cx="0" cy="155881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1042974" y="2761864"/>
            <a:ext cx="0" cy="155881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285" y="2669887"/>
            <a:ext cx="850794" cy="165079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34532" flipH="1">
            <a:off x="8918125" y="2757270"/>
            <a:ext cx="710266" cy="1587302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870799" y="2936554"/>
            <a:ext cx="507936" cy="1384127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59541" y="2741272"/>
            <a:ext cx="977778" cy="160000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14" name="슬라이드 번호 개체 틀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pPr/>
              <a:t>1</a:t>
            </a:fld>
            <a:r>
              <a:rPr lang="en-US" altLang="ko-KR" smtClean="0"/>
              <a:t>P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594098" y="5799847"/>
            <a:ext cx="5043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2018</a:t>
            </a:r>
            <a:r>
              <a:rPr lang="ko-KR" altLang="en-US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년 </a:t>
            </a:r>
            <a:r>
              <a:rPr lang="en-US" altLang="ko-KR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2</a:t>
            </a:r>
            <a:r>
              <a:rPr lang="ko-KR" altLang="en-US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학기 게임 </a:t>
            </a:r>
            <a:r>
              <a:rPr lang="ko-KR" altLang="en-US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프로젝트 </a:t>
            </a:r>
            <a:r>
              <a:rPr lang="en-US" altLang="ko-KR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[ 8</a:t>
            </a:r>
            <a:r>
              <a:rPr lang="ko-KR" altLang="en-US" dirty="0" smtClean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팀 </a:t>
            </a:r>
            <a:r>
              <a:rPr lang="en-US" altLang="ko-KR" dirty="0"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]</a:t>
            </a:r>
            <a:endParaRPr lang="ko-KR" altLang="en-US" dirty="0"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pic>
        <p:nvPicPr>
          <p:cNvPr id="5122" name="Picture 2" descr="SAGE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49000"/>
                    </a14:imgEffect>
                    <a14:imgEffect>
                      <a14:brightnessContrast bright="13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6935" y="6082325"/>
            <a:ext cx="4897547" cy="67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0703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/>
          <p:cNvCxnSpPr/>
          <p:nvPr/>
        </p:nvCxnSpPr>
        <p:spPr>
          <a:xfrm>
            <a:off x="308822" y="780491"/>
            <a:ext cx="203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37698" y="189567"/>
            <a:ext cx="1747594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팀원 구성</a:t>
            </a:r>
            <a:endParaRPr lang="en-US" altLang="ko-KR" sz="3200" b="1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25608" y="898284"/>
            <a:ext cx="3284874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: 2018</a:t>
            </a:r>
            <a:r>
              <a:rPr lang="ko-KR" altLang="en-US" sz="2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년 </a:t>
            </a:r>
            <a:r>
              <a:rPr lang="en-US" altLang="ko-KR" sz="2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2</a:t>
            </a:r>
            <a:r>
              <a:rPr lang="ko-KR" altLang="en-US" sz="2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학기 게임 프로젝트</a:t>
            </a:r>
            <a:endParaRPr lang="en-US" altLang="ko-KR" sz="2000" b="1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18774" y="1698409"/>
            <a:ext cx="882747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</a:rPr>
              <a:t>기획 </a:t>
            </a:r>
            <a:r>
              <a:rPr lang="en-US" altLang="ko-KR" sz="2400" dirty="0" smtClean="0">
                <a:solidFill>
                  <a:schemeClr val="bg1"/>
                </a:solidFill>
              </a:rPr>
              <a:t>/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16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기획 이재진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(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발표자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)</a:t>
            </a:r>
            <a:endParaRPr lang="en-US" altLang="ko-KR" sz="1600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dirty="0" smtClean="0">
                <a:solidFill>
                  <a:schemeClr val="bg1"/>
                </a:solidFill>
              </a:rPr>
              <a:t>원화 및 </a:t>
            </a:r>
            <a:r>
              <a:rPr lang="en-US" altLang="ko-KR" sz="2400" dirty="0" smtClean="0">
                <a:solidFill>
                  <a:schemeClr val="bg1"/>
                </a:solidFill>
              </a:rPr>
              <a:t>UI</a:t>
            </a:r>
            <a:r>
              <a:rPr lang="ko-KR" altLang="en-US" sz="2400" dirty="0" smtClean="0">
                <a:solidFill>
                  <a:schemeClr val="bg1"/>
                </a:solidFill>
              </a:rPr>
              <a:t> </a:t>
            </a:r>
            <a:r>
              <a:rPr lang="en-US" altLang="ko-KR" sz="2400" dirty="0">
                <a:solidFill>
                  <a:schemeClr val="bg1"/>
                </a:solidFill>
              </a:rPr>
              <a:t>/</a:t>
            </a:r>
            <a:r>
              <a:rPr lang="en-US" altLang="ko-KR" sz="2400" dirty="0" smtClean="0">
                <a:solidFill>
                  <a:schemeClr val="bg1"/>
                </a:solidFill>
              </a:rPr>
              <a:t>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17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그래픽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임혜인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400" dirty="0" smtClean="0">
                <a:solidFill>
                  <a:schemeClr val="bg1"/>
                </a:solidFill>
              </a:rPr>
              <a:t>배경 및 이펙트 </a:t>
            </a:r>
            <a:r>
              <a:rPr lang="en-US" altLang="ko-KR" sz="2400" dirty="0" smtClean="0">
                <a:solidFill>
                  <a:schemeClr val="bg1"/>
                </a:solidFill>
              </a:rPr>
              <a:t>/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17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그래픽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최세빈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dirty="0" smtClean="0">
                <a:solidFill>
                  <a:schemeClr val="bg1"/>
                </a:solidFill>
              </a:rPr>
              <a:t>캐릭터 </a:t>
            </a:r>
            <a:r>
              <a:rPr lang="en-US" altLang="ko-KR" sz="2400" dirty="0">
                <a:solidFill>
                  <a:schemeClr val="bg1"/>
                </a:solidFill>
              </a:rPr>
              <a:t>/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17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그래픽 최혜원</a:t>
            </a:r>
            <a:endParaRPr lang="en-US" altLang="ko-KR" sz="2400" b="1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dirty="0" smtClean="0">
              <a:solidFill>
                <a:schemeClr val="bg1"/>
              </a:solidFill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dirty="0" smtClean="0">
                <a:solidFill>
                  <a:schemeClr val="bg1"/>
                </a:solidFill>
              </a:rPr>
              <a:t>프로그래밍 </a:t>
            </a:r>
            <a:r>
              <a:rPr lang="en-US" altLang="ko-KR" sz="2400" dirty="0" smtClean="0">
                <a:solidFill>
                  <a:schemeClr val="bg1"/>
                </a:solidFill>
              </a:rPr>
              <a:t>/ </a:t>
            </a:r>
            <a:r>
              <a:rPr lang="en-US" altLang="ko-KR" sz="2400" b="1" dirty="0" smtClean="0">
                <a:solidFill>
                  <a:schemeClr val="bg1"/>
                </a:solidFill>
              </a:rPr>
              <a:t>17</a:t>
            </a:r>
            <a:r>
              <a:rPr lang="ko-KR" altLang="en-US" sz="2400" b="1" dirty="0" smtClean="0">
                <a:solidFill>
                  <a:schemeClr val="bg1"/>
                </a:solidFill>
              </a:rPr>
              <a:t>프로그래밍 </a:t>
            </a:r>
            <a:r>
              <a:rPr lang="ko-KR" altLang="en-US" sz="2400" b="1" dirty="0" err="1" smtClean="0">
                <a:solidFill>
                  <a:schemeClr val="bg1"/>
                </a:solidFill>
              </a:rPr>
              <a:t>황현웅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pPr/>
              <a:t>2</a:t>
            </a:fld>
            <a:r>
              <a:rPr lang="en-US" altLang="ko-KR" smtClean="0"/>
              <a:t>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6591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1217" y="4537781"/>
            <a:ext cx="1496364" cy="144648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  <a14:imgEffect>
                      <a14:brightnessContrast bright="-3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92" y="3099256"/>
            <a:ext cx="2103124" cy="3048006"/>
          </a:xfrm>
          <a:prstGeom prst="rect">
            <a:avLst/>
          </a:prstGeom>
        </p:spPr>
      </p:pic>
      <p:cxnSp>
        <p:nvCxnSpPr>
          <p:cNvPr id="21" name="직선 연결선 20"/>
          <p:cNvCxnSpPr/>
          <p:nvPr/>
        </p:nvCxnSpPr>
        <p:spPr>
          <a:xfrm>
            <a:off x="308822" y="780491"/>
            <a:ext cx="203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37698" y="189567"/>
            <a:ext cx="1773242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게임 개요</a:t>
            </a:r>
            <a:endParaRPr lang="en-US" altLang="ko-KR" sz="3200" b="1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  <a:cs typeface="Arial" panose="020B0604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006" y="1396160"/>
            <a:ext cx="3816290" cy="4751102"/>
          </a:xfrm>
          <a:prstGeom prst="rect">
            <a:avLst/>
          </a:prstGeom>
        </p:spPr>
      </p:pic>
      <p:graphicFrame>
        <p:nvGraphicFramePr>
          <p:cNvPr id="8" name="내용 개체 틀 3">
            <a:extLst>
              <a:ext uri="{FF2B5EF4-FFF2-40B4-BE49-F238E27FC236}">
                <a16:creationId xmlns:a16="http://schemas.microsoft.com/office/drawing/2014/main" id="{AE09311B-193D-4ECD-B8D8-74B1964A9D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3320886"/>
              </p:ext>
            </p:extLst>
          </p:nvPr>
        </p:nvGraphicFramePr>
        <p:xfrm>
          <a:off x="6039592" y="1511434"/>
          <a:ext cx="5695207" cy="4520553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18776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17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615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+mn-ea"/>
                          <a:ea typeface="+mn-ea"/>
                        </a:rPr>
                        <a:t>TITLE</a:t>
                      </a:r>
                      <a:endParaRPr lang="ko-KR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R w="190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64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+mn-ea"/>
                          <a:ea typeface="+mn-ea"/>
                        </a:rPr>
                        <a:t>불 너머에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: Recall</a:t>
                      </a:r>
                    </a:p>
                    <a:p>
                      <a:pPr algn="ctr" latinLnBrk="1"/>
                      <a:r>
                        <a:rPr lang="en-US" altLang="ko-KR" b="1" dirty="0">
                          <a:latin typeface="+mn-ea"/>
                          <a:ea typeface="+mn-ea"/>
                        </a:rPr>
                        <a:t>(Another Fire</a:t>
                      </a:r>
                      <a:r>
                        <a:rPr lang="en-US" altLang="ko-KR" b="1" baseline="0" dirty="0">
                          <a:latin typeface="+mn-ea"/>
                          <a:ea typeface="+mn-ea"/>
                        </a:rPr>
                        <a:t>: Recall)</a:t>
                      </a:r>
                      <a:endParaRPr lang="ko-KR" altLang="en-US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64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828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장르</a:t>
                      </a:r>
                    </a:p>
                  </a:txBody>
                  <a:tcPr marR="180000" anchor="ctr">
                    <a:lnL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어드벤처</a:t>
                      </a:r>
                      <a:r>
                        <a:rPr lang="en-US" altLang="ko-KR" b="0" baseline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 / </a:t>
                      </a:r>
                      <a:r>
                        <a:rPr lang="ko-KR" altLang="en-US" b="0" baseline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퍼즐</a:t>
                      </a:r>
                      <a:r>
                        <a:rPr lang="ko-KR" altLang="en-US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 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/ </a:t>
                      </a:r>
                      <a:r>
                        <a:rPr lang="ko-KR" altLang="en-US" b="0" dirty="0" err="1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시리어스</a:t>
                      </a:r>
                      <a:r>
                        <a:rPr lang="ko-KR" altLang="en-US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 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/ </a:t>
                      </a:r>
                      <a:r>
                        <a:rPr lang="ko-KR" altLang="en-US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미스테리</a:t>
                      </a:r>
                      <a:endParaRPr lang="ko-KR" altLang="en-US" b="0" dirty="0">
                        <a:solidFill>
                          <a:schemeClr val="bg1"/>
                        </a:solidFill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 marL="180000" anchor="ctr">
                    <a:lnL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828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그래픽</a:t>
                      </a:r>
                    </a:p>
                  </a:txBody>
                  <a:tcPr marR="180000" anchor="ctr">
                    <a:lnL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2D </a:t>
                      </a:r>
                      <a:r>
                        <a:rPr lang="ko-KR" altLang="en-US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횡스크롤 사이드뷰 </a:t>
                      </a:r>
                      <a:r>
                        <a:rPr lang="en-US" altLang="ko-KR" b="0" baseline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(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Pixel</a:t>
                      </a:r>
                      <a:r>
                        <a:rPr lang="en-US" altLang="ko-KR" b="0" baseline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 </a:t>
                      </a:r>
                      <a:r>
                        <a:rPr lang="en-US" altLang="ko-KR" b="0" baseline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art)</a:t>
                      </a:r>
                      <a:endParaRPr lang="ko-KR" altLang="en-US" b="0" dirty="0">
                        <a:solidFill>
                          <a:schemeClr val="bg1"/>
                        </a:solidFill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 marL="180000" anchor="ctr">
                    <a:lnL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9828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플랫폼</a:t>
                      </a:r>
                    </a:p>
                  </a:txBody>
                  <a:tcPr marR="180000" anchor="ctr">
                    <a:lnL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모바일 </a:t>
                      </a:r>
                      <a:r>
                        <a:rPr lang="en-US" altLang="ko-KR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(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Android)</a:t>
                      </a:r>
                      <a:endParaRPr lang="ko-KR" altLang="en-US" b="0" dirty="0">
                        <a:solidFill>
                          <a:schemeClr val="bg1"/>
                        </a:solidFill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 marL="180000" anchor="ctr">
                    <a:lnL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73297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해상도</a:t>
                      </a:r>
                    </a:p>
                  </a:txBody>
                  <a:tcPr marR="180000" anchor="ctr">
                    <a:lnL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720</a:t>
                      </a:r>
                      <a:r>
                        <a:rPr lang="en-US" altLang="ko-KR" b="0" baseline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x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360</a:t>
                      </a:r>
                      <a:r>
                        <a:rPr lang="en-US" altLang="ko-KR" b="0" baseline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/>
                      </a:r>
                      <a:br>
                        <a:rPr lang="en-US" altLang="ko-KR" b="0" baseline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</a:b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(18:9 </a:t>
                      </a:r>
                      <a:r>
                        <a:rPr lang="ko-KR" altLang="en-US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및 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16:9 </a:t>
                      </a:r>
                      <a:r>
                        <a:rPr lang="ko-KR" altLang="en-US" b="0" dirty="0" err="1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화면비</a:t>
                      </a:r>
                      <a:r>
                        <a:rPr lang="ko-KR" altLang="en-US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 우선지원</a:t>
                      </a:r>
                      <a:r>
                        <a:rPr lang="en-US" altLang="ko-KR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)</a:t>
                      </a:r>
                    </a:p>
                    <a:p>
                      <a:pPr algn="l" latinLnBrk="1"/>
                      <a:r>
                        <a:rPr lang="ko-KR" altLang="en-US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패널 세로 사이즈에 맞춰 </a:t>
                      </a:r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최적화</a:t>
                      </a:r>
                      <a:endParaRPr lang="en-US" altLang="ko-KR" b="0" dirty="0">
                        <a:solidFill>
                          <a:schemeClr val="bg1"/>
                        </a:solidFill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 marL="180000" anchor="ctr">
                    <a:lnL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6525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플레이어</a:t>
                      </a:r>
                    </a:p>
                  </a:txBody>
                  <a:tcPr marR="180000" anchor="ctr">
                    <a:lnL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싱글 플레이</a:t>
                      </a:r>
                    </a:p>
                  </a:txBody>
                  <a:tcPr marL="180000" anchor="ctr">
                    <a:lnL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9828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조작법</a:t>
                      </a:r>
                    </a:p>
                  </a:txBody>
                  <a:tcPr marR="180000" anchor="ctr">
                    <a:lnL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터치 스크린</a:t>
                      </a:r>
                    </a:p>
                  </a:txBody>
                  <a:tcPr marL="180000" anchor="ctr">
                    <a:lnL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9828"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b="0" dirty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개발 엔진</a:t>
                      </a:r>
                    </a:p>
                  </a:txBody>
                  <a:tcPr marR="180000" anchor="ctr">
                    <a:lnL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08서울남산체 EB" panose="02020603020101020101" pitchFamily="18" charset="-127"/>
                          <a:ea typeface="08서울남산체 EB" panose="02020603020101020101" pitchFamily="18" charset="-127"/>
                        </a:rPr>
                        <a:t>Unity (2017.4.6f1)</a:t>
                      </a:r>
                      <a:endParaRPr lang="ko-KR" altLang="en-US" b="0" dirty="0">
                        <a:solidFill>
                          <a:schemeClr val="bg1"/>
                        </a:solidFill>
                        <a:latin typeface="08서울남산체 EB" panose="02020603020101020101" pitchFamily="18" charset="-127"/>
                        <a:ea typeface="08서울남산체 EB" panose="02020603020101020101" pitchFamily="18" charset="-127"/>
                      </a:endParaRPr>
                    </a:p>
                  </a:txBody>
                  <a:tcPr marL="180000" anchor="ctr">
                    <a:lnL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541B4-DDE9-456E-990A-B1C91550C4DC}" type="slidenum">
              <a:rPr lang="ko-KR" altLang="en-US" smtClean="0"/>
              <a:pPr/>
              <a:t>3</a:t>
            </a:fld>
            <a:r>
              <a:rPr lang="en-US" altLang="ko-KR" smtClean="0"/>
              <a:t>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0718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다이어그램 7"/>
          <p:cNvGraphicFramePr/>
          <p:nvPr>
            <p:extLst/>
          </p:nvPr>
        </p:nvGraphicFramePr>
        <p:xfrm>
          <a:off x="225608" y="-261256"/>
          <a:ext cx="11566408" cy="69396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직사각형 1"/>
          <p:cNvSpPr/>
          <p:nvPr/>
        </p:nvSpPr>
        <p:spPr>
          <a:xfrm>
            <a:off x="4189144" y="571500"/>
            <a:ext cx="3909827" cy="5274129"/>
          </a:xfrm>
          <a:prstGeom prst="rect">
            <a:avLst/>
          </a:prstGeom>
          <a:noFill/>
          <a:ln w="28575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/>
          <p:cNvCxnSpPr/>
          <p:nvPr/>
        </p:nvCxnSpPr>
        <p:spPr>
          <a:xfrm>
            <a:off x="308822" y="780491"/>
            <a:ext cx="203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37698" y="189567"/>
            <a:ext cx="1760418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시연</a:t>
            </a:r>
            <a:r>
              <a:rPr lang="ko-KR" altLang="en-US" sz="3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 </a:t>
            </a:r>
            <a:r>
              <a:rPr lang="ko-KR" altLang="en-US" sz="3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내용</a:t>
            </a:r>
            <a:endParaRPr lang="en-US" altLang="ko-KR" sz="3200" b="1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" y="5989897"/>
            <a:ext cx="1219199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게임의 주요 시나리오를 볼 수 있는 </a:t>
            </a:r>
            <a:r>
              <a:rPr lang="en-US" altLang="ko-KR" sz="2800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2</a:t>
            </a:r>
            <a:r>
              <a:rPr lang="ko-KR" altLang="en-US" sz="2800" spc="-15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회차</a:t>
            </a:r>
            <a:r>
              <a:rPr lang="ko-KR" altLang="en-US" sz="2800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 시나리오 </a:t>
            </a:r>
            <a:r>
              <a:rPr lang="ko-KR" altLang="en-US" sz="2800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플레이</a:t>
            </a:r>
            <a:endParaRPr lang="en-US" altLang="ko-KR" sz="2800" spc="-15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25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martphone white 16:9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689845" y="-545090"/>
            <a:ext cx="4613475" cy="796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직선 연결선 20"/>
          <p:cNvCxnSpPr/>
          <p:nvPr/>
        </p:nvCxnSpPr>
        <p:spPr>
          <a:xfrm>
            <a:off x="308822" y="780491"/>
            <a:ext cx="203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237698" y="189567"/>
            <a:ext cx="1776448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ko-KR" altLang="en-US" sz="3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게임 시연</a:t>
            </a:r>
            <a:endParaRPr lang="en-US" altLang="ko-KR" sz="3200" b="1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5791743"/>
            <a:ext cx="1219199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PC</a:t>
            </a:r>
            <a:r>
              <a:rPr lang="ko-KR" altLang="en-US" sz="2800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에서 모바일 </a:t>
            </a:r>
            <a:r>
              <a:rPr lang="en-US" altLang="ko-KR" sz="2800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APP Player</a:t>
            </a:r>
            <a:r>
              <a:rPr lang="ko-KR" altLang="en-US" sz="2800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로 </a:t>
            </a:r>
            <a:r>
              <a:rPr lang="ko-KR" altLang="en-US" sz="2800" spc="-15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플레이 </a:t>
            </a:r>
            <a:endParaRPr lang="en-US" altLang="ko-KR" sz="2800" spc="-15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25608" y="898284"/>
            <a:ext cx="2018501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: </a:t>
            </a:r>
            <a:r>
              <a:rPr lang="ko-KR" altLang="en-US" sz="2000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튜토리얼</a:t>
            </a:r>
            <a:r>
              <a:rPr lang="ko-KR" altLang="en-US" sz="2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 생략 </a:t>
            </a:r>
            <a:r>
              <a:rPr lang="en-US" altLang="ko-KR" sz="2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  <a:cs typeface="Arial" panose="020B0604020202020204" pitchFamily="34" charset="0"/>
              </a:rPr>
              <a:t>~</a:t>
            </a:r>
            <a:endParaRPr lang="en-US" altLang="ko-KR" sz="2000" b="1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846" y="1955383"/>
            <a:ext cx="7869375" cy="3196934"/>
          </a:xfrm>
          <a:prstGeom prst="rect">
            <a:avLst/>
          </a:prstGeom>
          <a:effectLst>
            <a:glow rad="203200">
              <a:schemeClr val="bg1">
                <a:alpha val="93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19368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2687</TotalTime>
  <Words>205</Words>
  <Application>Microsoft Office PowerPoint</Application>
  <PresentationFormat>와이드스크린</PresentationFormat>
  <Paragraphs>65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타이포_쌍문동 B</vt:lpstr>
      <vt:lpstr>맑은 고딕</vt:lpstr>
      <vt:lpstr>08서울남산체 EB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NARU YANG</dc:creator>
  <cp:lastModifiedBy>이 재진</cp:lastModifiedBy>
  <cp:revision>347</cp:revision>
  <dcterms:created xsi:type="dcterms:W3CDTF">2014-04-08T13:57:56Z</dcterms:created>
  <dcterms:modified xsi:type="dcterms:W3CDTF">2018-12-11T06:11:06Z</dcterms:modified>
  <cp:version>1000.0000.01</cp:version>
</cp:coreProperties>
</file>